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57" r:id="rId6"/>
    <p:sldMasterId id="2147483663" r:id="rId7"/>
    <p:sldMasterId id="2147483669" r:id="rId8"/>
  </p:sldMasterIdLst>
  <p:notesMasterIdLst>
    <p:notesMasterId r:id="rId16"/>
  </p:notesMasterIdLst>
  <p:handoutMasterIdLst>
    <p:handoutMasterId r:id="rId17"/>
  </p:handoutMasterIdLst>
  <p:sldIdLst>
    <p:sldId id="348" r:id="rId9"/>
    <p:sldId id="492" r:id="rId10"/>
    <p:sldId id="524" r:id="rId11"/>
    <p:sldId id="539" r:id="rId12"/>
    <p:sldId id="533" r:id="rId13"/>
    <p:sldId id="538" r:id="rId14"/>
    <p:sldId id="507" r:id="rId15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q5YpcL5fvyuiG3NEiokZ4w==" hashData="Gtfhp5HGw0nh6Cz776EaWsFlh/Kznb8OEZ9px6q62J8FTLtwfNo0XaFviVjU9eN+CFQqscfm6lldiszCo4EYrA=="/>
  <p:extLst>
    <p:ext uri="{521415D9-36F7-43E2-AB2F-B90AF26B5E84}">
      <p14:sectionLst xmlns:p14="http://schemas.microsoft.com/office/powerpoint/2010/main">
        <p14:section name="Presentation" id="{A18F8619-B751-CE45-8B5F-95309162E277}">
          <p14:sldIdLst>
            <p14:sldId id="348"/>
            <p14:sldId id="492"/>
            <p14:sldId id="524"/>
            <p14:sldId id="539"/>
            <p14:sldId id="533"/>
            <p14:sldId id="538"/>
            <p14:sldId id="5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76">
          <p15:clr>
            <a:srgbClr val="A4A3A4"/>
          </p15:clr>
        </p15:guide>
        <p15:guide id="2" pos="401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 Lawton" initials="CL" lastIdx="9" clrIdx="0">
    <p:extLst>
      <p:ext uri="{19B8F6BF-5375-455C-9EA6-DF929625EA0E}">
        <p15:presenceInfo xmlns:p15="http://schemas.microsoft.com/office/powerpoint/2012/main" userId="1a6e9ec0320fd6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93B8"/>
    <a:srgbClr val="475053"/>
    <a:srgbClr val="4B5050"/>
    <a:srgbClr val="CA2B33"/>
    <a:srgbClr val="5E6061"/>
    <a:srgbClr val="B93A3A"/>
    <a:srgbClr val="989898"/>
    <a:srgbClr val="DC002A"/>
    <a:srgbClr val="DC012A"/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0" autoAdjust="0"/>
    <p:restoredTop sz="81439" autoAdjust="0"/>
  </p:normalViewPr>
  <p:slideViewPr>
    <p:cSldViewPr>
      <p:cViewPr varScale="1">
        <p:scale>
          <a:sx n="142" d="100"/>
          <a:sy n="142" d="100"/>
        </p:scale>
        <p:origin x="758" y="101"/>
      </p:cViewPr>
      <p:guideLst>
        <p:guide orient="horz" pos="1076"/>
        <p:guide pos="4014"/>
      </p:guideLst>
    </p:cSldViewPr>
  </p:slideViewPr>
  <p:outlineViewPr>
    <p:cViewPr>
      <p:scale>
        <a:sx n="65" d="100"/>
        <a:sy n="6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 Tracey" userId="71a02cd2-1370-4318-b189-6015b162aed9" providerId="ADAL" clId="{91C7C378-AD1B-4142-AD99-2EBEE934BB8A}"/>
    <pc:docChg chg="mod">
      <pc:chgData name="Jack Tracey" userId="71a02cd2-1370-4318-b189-6015b162aed9" providerId="ADAL" clId="{91C7C378-AD1B-4142-AD99-2EBEE934BB8A}" dt="2019-05-30T09:44:44.985" v="0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C2FD2-F6C5-DC45-9810-D79E400F0530}" type="datetimeFigureOut">
              <a:rPr lang="en-GB" smtClean="0"/>
              <a:t>30/05/2019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00893-4D49-A64D-9A55-4C9C545E85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0083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3" name="Shape 4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0846047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j-lt"/>
        <a:ea typeface="+mj-ea"/>
        <a:cs typeface="+mj-cs"/>
        <a:sym typeface="Helvetica Neue"/>
      </a:defRPr>
    </a:lvl1pPr>
    <a:lvl2pPr indent="228600" latinLnBrk="0">
      <a:defRPr>
        <a:latin typeface="+mj-lt"/>
        <a:ea typeface="+mj-ea"/>
        <a:cs typeface="+mj-cs"/>
        <a:sym typeface="Helvetica Neue"/>
      </a:defRPr>
    </a:lvl2pPr>
    <a:lvl3pPr indent="457200" latinLnBrk="0">
      <a:defRPr>
        <a:latin typeface="+mj-lt"/>
        <a:ea typeface="+mj-ea"/>
        <a:cs typeface="+mj-cs"/>
        <a:sym typeface="Helvetica Neue"/>
      </a:defRPr>
    </a:lvl3pPr>
    <a:lvl4pPr indent="685800" latinLnBrk="0">
      <a:defRPr>
        <a:latin typeface="+mj-lt"/>
        <a:ea typeface="+mj-ea"/>
        <a:cs typeface="+mj-cs"/>
        <a:sym typeface="Helvetica Neue"/>
      </a:defRPr>
    </a:lvl4pPr>
    <a:lvl5pPr indent="914400" latinLnBrk="0">
      <a:defRPr>
        <a:latin typeface="+mj-lt"/>
        <a:ea typeface="+mj-ea"/>
        <a:cs typeface="+mj-cs"/>
        <a:sym typeface="Helvetica Neue"/>
      </a:defRPr>
    </a:lvl5pPr>
    <a:lvl6pPr indent="1143000" latinLnBrk="0">
      <a:defRPr>
        <a:latin typeface="+mj-lt"/>
        <a:ea typeface="+mj-ea"/>
        <a:cs typeface="+mj-cs"/>
        <a:sym typeface="Helvetica Neue"/>
      </a:defRPr>
    </a:lvl6pPr>
    <a:lvl7pPr indent="1371600" latinLnBrk="0">
      <a:defRPr>
        <a:latin typeface="+mj-lt"/>
        <a:ea typeface="+mj-ea"/>
        <a:cs typeface="+mj-cs"/>
        <a:sym typeface="Helvetica Neue"/>
      </a:defRPr>
    </a:lvl7pPr>
    <a:lvl8pPr indent="1600200" latinLnBrk="0">
      <a:defRPr>
        <a:latin typeface="+mj-lt"/>
        <a:ea typeface="+mj-ea"/>
        <a:cs typeface="+mj-cs"/>
        <a:sym typeface="Helvetica Neue"/>
      </a:defRPr>
    </a:lvl8pPr>
    <a:lvl9pPr indent="1828800" latinLnBrk="0">
      <a:defRPr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70" name="Shape 6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 b="1">
                <a:latin typeface="+mn-lt"/>
                <a:ea typeface="+mn-ea"/>
                <a:cs typeface="+mn-cs"/>
                <a:sym typeface="Helvetica"/>
              </a:defRPr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98361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49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137188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955368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70" name="Shape 6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 b="1">
                <a:latin typeface="+mn-lt"/>
                <a:ea typeface="+mn-ea"/>
                <a:cs typeface="+mn-cs"/>
                <a:sym typeface="Helvetica"/>
              </a:defRPr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61369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3521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70" name="Shape 6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 b="1">
                <a:latin typeface="+mn-lt"/>
                <a:ea typeface="+mn-ea"/>
                <a:cs typeface="+mn-cs"/>
                <a:sym typeface="Helvetica"/>
              </a:defRPr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13363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utterstock_191666906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7514" y="340651"/>
            <a:ext cx="8574485" cy="406176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/>
        </p:nvSpPr>
        <p:spPr>
          <a:xfrm>
            <a:off x="280987" y="1119187"/>
            <a:ext cx="2517776" cy="2508251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pic>
        <p:nvPicPr>
          <p:cNvPr id="14" name="image00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8035180" y="4550747"/>
            <a:ext cx="831008" cy="37844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526658" y="1323769"/>
            <a:ext cx="1958645" cy="1100916"/>
          </a:xfrm>
          <a:prstGeom prst="rect">
            <a:avLst/>
          </a:prstGeom>
        </p:spPr>
        <p:txBody>
          <a:bodyPr/>
          <a:lstStyle>
            <a:lvl1pPr>
              <a:lnSpc>
                <a:spcPct val="144444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sz="quarter" idx="1"/>
          </p:nvPr>
        </p:nvSpPr>
        <p:spPr>
          <a:xfrm>
            <a:off x="519112" y="3175593"/>
            <a:ext cx="1966191" cy="31892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rgbClr val="FFFFFF"/>
                </a:solidFill>
              </a:defRPr>
            </a:lvl1pPr>
            <a:lvl2pPr marL="0" indent="4572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2pPr>
            <a:lvl3pPr marL="0" indent="9144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3pPr>
            <a:lvl4pPr marL="0" indent="13716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4pPr>
            <a:lvl5pPr marL="0" indent="18288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1243221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27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4" y="4696064"/>
            <a:ext cx="720865" cy="331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824" t="2340"/>
          <a:stretch/>
        </p:blipFill>
        <p:spPr>
          <a:xfrm flipH="1">
            <a:off x="8506132" y="-9525"/>
            <a:ext cx="637868" cy="1368876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853049" y="5002666"/>
            <a:ext cx="7066933" cy="0"/>
          </a:xfrm>
          <a:prstGeom prst="line">
            <a:avLst/>
          </a:prstGeom>
          <a:ln cap="rnd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51" t="20677" r="12668" b="16420"/>
          <a:stretch/>
        </p:blipFill>
        <p:spPr>
          <a:xfrm rot="5400000">
            <a:off x="-515530" y="726702"/>
            <a:ext cx="1751804" cy="513026"/>
          </a:xfrm>
          <a:prstGeom prst="rect">
            <a:avLst/>
          </a:prstGeom>
        </p:spPr>
      </p:pic>
      <p:cxnSp>
        <p:nvCxnSpPr>
          <p:cNvPr id="9" name="Straight Connector 8"/>
          <p:cNvCxnSpPr>
            <a:endCxn id="12" idx="0"/>
          </p:cNvCxnSpPr>
          <p:nvPr userDrawn="1"/>
        </p:nvCxnSpPr>
        <p:spPr>
          <a:xfrm>
            <a:off x="532853" y="698409"/>
            <a:ext cx="7815159" cy="5482"/>
          </a:xfrm>
          <a:prstGeom prst="line">
            <a:avLst/>
          </a:prstGeom>
          <a:ln w="19050" cap="rnd">
            <a:solidFill>
              <a:schemeClr val="bg1">
                <a:lumMod val="65000"/>
              </a:schemeClr>
            </a:solidFill>
            <a:prstDash val="sysDot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7967607" y="4893113"/>
            <a:ext cx="100380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hangingPunct="1"/>
            <a:r>
              <a:rPr lang="pl-PL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© CDW LLC 201</a:t>
            </a:r>
            <a:r>
              <a:rPr lang="en-US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5  | </a:t>
            </a:r>
            <a:endParaRPr lang="en-US" sz="1800" kern="1200" dirty="0">
              <a:solidFill>
                <a:srgbClr val="4D4D4F"/>
              </a:solidFill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 userDrawn="1"/>
        </p:nvSpPr>
        <p:spPr>
          <a:xfrm>
            <a:off x="-2856" y="315765"/>
            <a:ext cx="499960" cy="2795828"/>
          </a:xfrm>
          <a:custGeom>
            <a:avLst/>
            <a:gdLst>
              <a:gd name="connsiteX0" fmla="*/ 480225 w 480225"/>
              <a:gd name="connsiteY0" fmla="*/ 0 h 2723465"/>
              <a:gd name="connsiteX1" fmla="*/ 480225 w 480225"/>
              <a:gd name="connsiteY1" fmla="*/ 1480144 h 2723465"/>
              <a:gd name="connsiteX2" fmla="*/ 0 w 480225"/>
              <a:gd name="connsiteY2" fmla="*/ 2723465 h 2723465"/>
              <a:gd name="connsiteX0" fmla="*/ 499960 w 499960"/>
              <a:gd name="connsiteY0" fmla="*/ 0 h 2795828"/>
              <a:gd name="connsiteX1" fmla="*/ 499960 w 499960"/>
              <a:gd name="connsiteY1" fmla="*/ 1480144 h 2795828"/>
              <a:gd name="connsiteX2" fmla="*/ 0 w 499960"/>
              <a:gd name="connsiteY2" fmla="*/ 2795828 h 2795828"/>
              <a:gd name="connsiteX0" fmla="*/ 499960 w 499960"/>
              <a:gd name="connsiteY0" fmla="*/ 0 h 2795828"/>
              <a:gd name="connsiteX1" fmla="*/ 499960 w 499960"/>
              <a:gd name="connsiteY1" fmla="*/ 1480144 h 2795828"/>
              <a:gd name="connsiteX2" fmla="*/ 0 w 499960"/>
              <a:gd name="connsiteY2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9960" h="2795828">
                <a:moveTo>
                  <a:pt x="499960" y="0"/>
                </a:moveTo>
                <a:cubicBezTo>
                  <a:pt x="484610" y="1609520"/>
                  <a:pt x="548201" y="1942826"/>
                  <a:pt x="0" y="2795828"/>
                </a:cubicBezTo>
              </a:path>
            </a:pathLst>
          </a:custGeom>
          <a:ln w="19050" cap="rnd"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hangingPunct="1"/>
            <a:endParaRPr lang="en-US" sz="1800" kern="1200" dirty="0">
              <a:solidFill>
                <a:srgbClr val="4D4D4F"/>
              </a:solidFill>
            </a:endParaRPr>
          </a:p>
        </p:txBody>
      </p:sp>
      <p:sp>
        <p:nvSpPr>
          <p:cNvPr id="12" name="Freeform 11"/>
          <p:cNvSpPr/>
          <p:nvPr userDrawn="1"/>
        </p:nvSpPr>
        <p:spPr>
          <a:xfrm>
            <a:off x="8348012" y="309187"/>
            <a:ext cx="236823" cy="394704"/>
          </a:xfrm>
          <a:custGeom>
            <a:avLst/>
            <a:gdLst>
              <a:gd name="connsiteX0" fmla="*/ 0 w 282871"/>
              <a:gd name="connsiteY0" fmla="*/ 434176 h 434176"/>
              <a:gd name="connsiteX1" fmla="*/ 0 w 282871"/>
              <a:gd name="connsiteY1" fmla="*/ 0 h 434176"/>
              <a:gd name="connsiteX2" fmla="*/ 282871 w 282871"/>
              <a:gd name="connsiteY2" fmla="*/ 0 h 43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871" h="434176">
                <a:moveTo>
                  <a:pt x="0" y="434176"/>
                </a:moveTo>
                <a:lnTo>
                  <a:pt x="0" y="0"/>
                </a:lnTo>
                <a:lnTo>
                  <a:pt x="282871" y="0"/>
                </a:lnTo>
              </a:path>
            </a:pathLst>
          </a:custGeom>
          <a:ln w="19050" cap="rnd">
            <a:solidFill>
              <a:schemeClr val="bg1">
                <a:lumMod val="65000"/>
              </a:schemeClr>
            </a:solidFill>
            <a:prstDash val="sysDot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hangingPunct="1"/>
            <a:endParaRPr lang="en-US" sz="1800" kern="1200" dirty="0">
              <a:solidFill>
                <a:srgbClr val="4D4D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59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quarter" idx="13"/>
          </p:nvPr>
        </p:nvSpPr>
        <p:spPr>
          <a:xfrm>
            <a:off x="715789" y="4781789"/>
            <a:ext cx="1688777" cy="188914"/>
          </a:xfrm>
          <a:prstGeom prst="rect">
            <a:avLst/>
          </a:prstGeom>
        </p:spPr>
        <p:txBody>
          <a:bodyPr/>
          <a:lstStyle/>
          <a:p>
            <a:pPr defTabSz="365760">
              <a:spcBef>
                <a:spcPts val="0"/>
              </a:spcBef>
              <a:defRPr sz="240"/>
            </a:pPr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1153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utterstock_19166690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7514" y="340651"/>
            <a:ext cx="8574485" cy="406176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/>
        </p:nvSpPr>
        <p:spPr>
          <a:xfrm>
            <a:off x="280987" y="1119187"/>
            <a:ext cx="2517776" cy="2508251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 hangingPunct="1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 kern="1200" dirty="0">
              <a:solidFill>
                <a:srgbClr val="74C6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image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5180" y="4550747"/>
            <a:ext cx="831008" cy="37844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526658" y="1323769"/>
            <a:ext cx="1958645" cy="1100916"/>
          </a:xfrm>
          <a:prstGeom prst="rect">
            <a:avLst/>
          </a:prstGeom>
        </p:spPr>
        <p:txBody>
          <a:bodyPr/>
          <a:lstStyle>
            <a:lvl1pPr>
              <a:lnSpc>
                <a:spcPct val="144444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sz="quarter" idx="1"/>
          </p:nvPr>
        </p:nvSpPr>
        <p:spPr>
          <a:xfrm>
            <a:off x="519112" y="3175593"/>
            <a:ext cx="1966191" cy="31892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rgbClr val="FFFFFF"/>
                </a:solidFill>
              </a:defRPr>
            </a:lvl1pPr>
            <a:lvl2pPr marL="0" indent="4572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2pPr>
            <a:lvl3pPr marL="0" indent="9144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3pPr>
            <a:lvl4pPr marL="0" indent="13716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4pPr>
            <a:lvl5pPr marL="0" indent="18288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 lIns="91424" tIns="91424" rIns="91424" bIns="91424"/>
          <a:lstStyle>
            <a:lvl1pPr algn="r">
              <a:defRPr sz="1000" b="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>
                <a:solidFill>
                  <a:srgbClr val="009483">
                    <a:lumOff val="21764"/>
                  </a:srgbClr>
                </a:solidFill>
              </a:rPr>
              <a:pPr/>
              <a:t>‹#›</a:t>
            </a:fld>
            <a:endParaRPr dirty="0">
              <a:solidFill>
                <a:srgbClr val="009483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1772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54050" y="945357"/>
            <a:ext cx="8032750" cy="3649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8244" y="4856219"/>
            <a:ext cx="3357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n-lt"/>
                <a:cs typeface="Verdana"/>
              </a:defRPr>
            </a:lvl1pPr>
          </a:lstStyle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997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07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4" y="4696064"/>
            <a:ext cx="720865" cy="331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824" t="2340"/>
          <a:stretch/>
        </p:blipFill>
        <p:spPr>
          <a:xfrm flipH="1">
            <a:off x="8506132" y="-9525"/>
            <a:ext cx="637868" cy="1368876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853049" y="5002666"/>
            <a:ext cx="7066933" cy="0"/>
          </a:xfrm>
          <a:prstGeom prst="line">
            <a:avLst/>
          </a:prstGeom>
          <a:ln cap="rnd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51" t="20677" r="12668" b="16420"/>
          <a:stretch/>
        </p:blipFill>
        <p:spPr>
          <a:xfrm rot="5400000">
            <a:off x="-515530" y="726702"/>
            <a:ext cx="1751804" cy="513026"/>
          </a:xfrm>
          <a:prstGeom prst="rect">
            <a:avLst/>
          </a:prstGeom>
        </p:spPr>
      </p:pic>
      <p:cxnSp>
        <p:nvCxnSpPr>
          <p:cNvPr id="9" name="Straight Connector 8"/>
          <p:cNvCxnSpPr>
            <a:endCxn id="12" idx="0"/>
          </p:cNvCxnSpPr>
          <p:nvPr userDrawn="1"/>
        </p:nvCxnSpPr>
        <p:spPr>
          <a:xfrm>
            <a:off x="532853" y="698409"/>
            <a:ext cx="7815159" cy="5482"/>
          </a:xfrm>
          <a:prstGeom prst="line">
            <a:avLst/>
          </a:prstGeom>
          <a:ln w="19050" cap="rnd">
            <a:solidFill>
              <a:schemeClr val="bg1">
                <a:lumMod val="65000"/>
              </a:schemeClr>
            </a:solidFill>
            <a:prstDash val="sysDot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7967607" y="4893113"/>
            <a:ext cx="100380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hangingPunct="1"/>
            <a:r>
              <a:rPr lang="pl-PL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© CDW LLC 201</a:t>
            </a:r>
            <a:r>
              <a:rPr lang="en-US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5  | </a:t>
            </a:r>
            <a:endParaRPr lang="en-US" sz="1800" kern="1200" dirty="0">
              <a:solidFill>
                <a:srgbClr val="4D4D4F"/>
              </a:solidFill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 userDrawn="1"/>
        </p:nvSpPr>
        <p:spPr>
          <a:xfrm>
            <a:off x="-2856" y="315765"/>
            <a:ext cx="499960" cy="2795828"/>
          </a:xfrm>
          <a:custGeom>
            <a:avLst/>
            <a:gdLst>
              <a:gd name="connsiteX0" fmla="*/ 480225 w 480225"/>
              <a:gd name="connsiteY0" fmla="*/ 0 h 2723465"/>
              <a:gd name="connsiteX1" fmla="*/ 480225 w 480225"/>
              <a:gd name="connsiteY1" fmla="*/ 1480144 h 2723465"/>
              <a:gd name="connsiteX2" fmla="*/ 0 w 480225"/>
              <a:gd name="connsiteY2" fmla="*/ 2723465 h 2723465"/>
              <a:gd name="connsiteX0" fmla="*/ 499960 w 499960"/>
              <a:gd name="connsiteY0" fmla="*/ 0 h 2795828"/>
              <a:gd name="connsiteX1" fmla="*/ 499960 w 499960"/>
              <a:gd name="connsiteY1" fmla="*/ 1480144 h 2795828"/>
              <a:gd name="connsiteX2" fmla="*/ 0 w 499960"/>
              <a:gd name="connsiteY2" fmla="*/ 2795828 h 2795828"/>
              <a:gd name="connsiteX0" fmla="*/ 499960 w 499960"/>
              <a:gd name="connsiteY0" fmla="*/ 0 h 2795828"/>
              <a:gd name="connsiteX1" fmla="*/ 499960 w 499960"/>
              <a:gd name="connsiteY1" fmla="*/ 1480144 h 2795828"/>
              <a:gd name="connsiteX2" fmla="*/ 0 w 499960"/>
              <a:gd name="connsiteY2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9960" h="2795828">
                <a:moveTo>
                  <a:pt x="499960" y="0"/>
                </a:moveTo>
                <a:cubicBezTo>
                  <a:pt x="484610" y="1609520"/>
                  <a:pt x="548201" y="1942826"/>
                  <a:pt x="0" y="2795828"/>
                </a:cubicBezTo>
              </a:path>
            </a:pathLst>
          </a:custGeom>
          <a:ln w="19050" cap="rnd"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hangingPunct="1"/>
            <a:endParaRPr lang="en-US" sz="1800" kern="1200" dirty="0">
              <a:solidFill>
                <a:srgbClr val="4D4D4F"/>
              </a:solidFill>
            </a:endParaRPr>
          </a:p>
        </p:txBody>
      </p:sp>
      <p:sp>
        <p:nvSpPr>
          <p:cNvPr id="12" name="Freeform 11"/>
          <p:cNvSpPr/>
          <p:nvPr userDrawn="1"/>
        </p:nvSpPr>
        <p:spPr>
          <a:xfrm>
            <a:off x="8348012" y="309187"/>
            <a:ext cx="236823" cy="394704"/>
          </a:xfrm>
          <a:custGeom>
            <a:avLst/>
            <a:gdLst>
              <a:gd name="connsiteX0" fmla="*/ 0 w 282871"/>
              <a:gd name="connsiteY0" fmla="*/ 434176 h 434176"/>
              <a:gd name="connsiteX1" fmla="*/ 0 w 282871"/>
              <a:gd name="connsiteY1" fmla="*/ 0 h 434176"/>
              <a:gd name="connsiteX2" fmla="*/ 282871 w 282871"/>
              <a:gd name="connsiteY2" fmla="*/ 0 h 43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871" h="434176">
                <a:moveTo>
                  <a:pt x="0" y="434176"/>
                </a:moveTo>
                <a:lnTo>
                  <a:pt x="0" y="0"/>
                </a:lnTo>
                <a:lnTo>
                  <a:pt x="282871" y="0"/>
                </a:lnTo>
              </a:path>
            </a:pathLst>
          </a:custGeom>
          <a:ln w="19050" cap="rnd">
            <a:solidFill>
              <a:schemeClr val="bg1">
                <a:lumMod val="65000"/>
              </a:schemeClr>
            </a:solidFill>
            <a:prstDash val="sysDot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hangingPunct="1"/>
            <a:endParaRPr lang="en-US" sz="1800" kern="1200" dirty="0">
              <a:solidFill>
                <a:srgbClr val="4D4D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05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utterstock_19166690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7514" y="340651"/>
            <a:ext cx="8574485" cy="406176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/>
        </p:nvSpPr>
        <p:spPr>
          <a:xfrm>
            <a:off x="280987" y="1119187"/>
            <a:ext cx="2517776" cy="2508251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 hangingPunct="1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 kern="1200" dirty="0">
              <a:solidFill>
                <a:srgbClr val="74C6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image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5180" y="4550747"/>
            <a:ext cx="831008" cy="37844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526658" y="1323769"/>
            <a:ext cx="1958645" cy="1100916"/>
          </a:xfrm>
          <a:prstGeom prst="rect">
            <a:avLst/>
          </a:prstGeom>
        </p:spPr>
        <p:txBody>
          <a:bodyPr/>
          <a:lstStyle>
            <a:lvl1pPr>
              <a:lnSpc>
                <a:spcPct val="144444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sz="quarter" idx="1"/>
          </p:nvPr>
        </p:nvSpPr>
        <p:spPr>
          <a:xfrm>
            <a:off x="519112" y="3175593"/>
            <a:ext cx="1966191" cy="31892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rgbClr val="FFFFFF"/>
                </a:solidFill>
              </a:defRPr>
            </a:lvl1pPr>
            <a:lvl2pPr marL="0" indent="4572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2pPr>
            <a:lvl3pPr marL="0" indent="9144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3pPr>
            <a:lvl4pPr marL="0" indent="13716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4pPr>
            <a:lvl5pPr marL="0" indent="18288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 lIns="91424" tIns="91424" rIns="91424" bIns="91424"/>
          <a:lstStyle>
            <a:lvl1pPr algn="r">
              <a:defRPr sz="1000" b="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>
                <a:solidFill>
                  <a:srgbClr val="009483">
                    <a:lumOff val="21764"/>
                  </a:srgbClr>
                </a:solidFill>
              </a:rPr>
              <a:pPr/>
              <a:t>‹#›</a:t>
            </a:fld>
            <a:endParaRPr dirty="0">
              <a:solidFill>
                <a:srgbClr val="009483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775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54050" y="945357"/>
            <a:ext cx="8032750" cy="3649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8244" y="4856219"/>
            <a:ext cx="3357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n-lt"/>
                <a:cs typeface="Verdana"/>
              </a:defRPr>
            </a:lvl1pPr>
          </a:lstStyle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834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quarter" idx="13"/>
          </p:nvPr>
        </p:nvSpPr>
        <p:spPr>
          <a:xfrm>
            <a:off x="715789" y="4781789"/>
            <a:ext cx="1688777" cy="188914"/>
          </a:xfrm>
          <a:prstGeom prst="rect">
            <a:avLst/>
          </a:prstGeom>
        </p:spPr>
        <p:txBody>
          <a:bodyPr/>
          <a:lstStyle/>
          <a:p>
            <a:pPr defTabSz="365760">
              <a:spcBef>
                <a:spcPts val="0"/>
              </a:spcBef>
              <a:defRPr sz="240"/>
            </a:pPr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4" y="4696064"/>
            <a:ext cx="720865" cy="331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824" t="2340"/>
          <a:stretch/>
        </p:blipFill>
        <p:spPr>
          <a:xfrm flipH="1">
            <a:off x="8506132" y="-9525"/>
            <a:ext cx="637868" cy="1368876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853049" y="5002666"/>
            <a:ext cx="7066933" cy="0"/>
          </a:xfrm>
          <a:prstGeom prst="line">
            <a:avLst/>
          </a:prstGeom>
          <a:ln cap="rnd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51" t="20677" r="12668" b="16420"/>
          <a:stretch/>
        </p:blipFill>
        <p:spPr>
          <a:xfrm rot="5400000">
            <a:off x="-515530" y="726702"/>
            <a:ext cx="1751804" cy="513026"/>
          </a:xfrm>
          <a:prstGeom prst="rect">
            <a:avLst/>
          </a:prstGeom>
        </p:spPr>
      </p:pic>
      <p:cxnSp>
        <p:nvCxnSpPr>
          <p:cNvPr id="9" name="Straight Connector 8"/>
          <p:cNvCxnSpPr>
            <a:endCxn id="12" idx="0"/>
          </p:cNvCxnSpPr>
          <p:nvPr userDrawn="1"/>
        </p:nvCxnSpPr>
        <p:spPr>
          <a:xfrm>
            <a:off x="532853" y="698409"/>
            <a:ext cx="7815159" cy="5482"/>
          </a:xfrm>
          <a:prstGeom prst="line">
            <a:avLst/>
          </a:prstGeom>
          <a:ln w="19050" cap="rnd">
            <a:solidFill>
              <a:schemeClr val="bg1">
                <a:lumMod val="65000"/>
              </a:schemeClr>
            </a:solidFill>
            <a:prstDash val="sysDot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7967607" y="4893113"/>
            <a:ext cx="100380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hangingPunct="1"/>
            <a:r>
              <a:rPr lang="pl-PL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© CDW LLC 201</a:t>
            </a:r>
            <a:r>
              <a:rPr lang="en-US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5  | </a:t>
            </a:r>
            <a:endParaRPr lang="en-US" sz="1800" kern="1200" dirty="0">
              <a:solidFill>
                <a:srgbClr val="4D4D4F"/>
              </a:solidFill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 userDrawn="1"/>
        </p:nvSpPr>
        <p:spPr>
          <a:xfrm>
            <a:off x="-2856" y="315765"/>
            <a:ext cx="499960" cy="2795828"/>
          </a:xfrm>
          <a:custGeom>
            <a:avLst/>
            <a:gdLst>
              <a:gd name="connsiteX0" fmla="*/ 480225 w 480225"/>
              <a:gd name="connsiteY0" fmla="*/ 0 h 2723465"/>
              <a:gd name="connsiteX1" fmla="*/ 480225 w 480225"/>
              <a:gd name="connsiteY1" fmla="*/ 1480144 h 2723465"/>
              <a:gd name="connsiteX2" fmla="*/ 0 w 480225"/>
              <a:gd name="connsiteY2" fmla="*/ 2723465 h 2723465"/>
              <a:gd name="connsiteX0" fmla="*/ 499960 w 499960"/>
              <a:gd name="connsiteY0" fmla="*/ 0 h 2795828"/>
              <a:gd name="connsiteX1" fmla="*/ 499960 w 499960"/>
              <a:gd name="connsiteY1" fmla="*/ 1480144 h 2795828"/>
              <a:gd name="connsiteX2" fmla="*/ 0 w 499960"/>
              <a:gd name="connsiteY2" fmla="*/ 2795828 h 2795828"/>
              <a:gd name="connsiteX0" fmla="*/ 499960 w 499960"/>
              <a:gd name="connsiteY0" fmla="*/ 0 h 2795828"/>
              <a:gd name="connsiteX1" fmla="*/ 499960 w 499960"/>
              <a:gd name="connsiteY1" fmla="*/ 1480144 h 2795828"/>
              <a:gd name="connsiteX2" fmla="*/ 0 w 499960"/>
              <a:gd name="connsiteY2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9960" h="2795828">
                <a:moveTo>
                  <a:pt x="499960" y="0"/>
                </a:moveTo>
                <a:cubicBezTo>
                  <a:pt x="484610" y="1609520"/>
                  <a:pt x="548201" y="1942826"/>
                  <a:pt x="0" y="2795828"/>
                </a:cubicBezTo>
              </a:path>
            </a:pathLst>
          </a:custGeom>
          <a:ln w="19050" cap="rnd"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hangingPunct="1"/>
            <a:endParaRPr lang="en-US" sz="1800" kern="1200" dirty="0">
              <a:solidFill>
                <a:srgbClr val="4D4D4F"/>
              </a:solidFill>
            </a:endParaRPr>
          </a:p>
        </p:txBody>
      </p:sp>
      <p:sp>
        <p:nvSpPr>
          <p:cNvPr id="12" name="Freeform 11"/>
          <p:cNvSpPr/>
          <p:nvPr userDrawn="1"/>
        </p:nvSpPr>
        <p:spPr>
          <a:xfrm>
            <a:off x="8348012" y="309187"/>
            <a:ext cx="236823" cy="394704"/>
          </a:xfrm>
          <a:custGeom>
            <a:avLst/>
            <a:gdLst>
              <a:gd name="connsiteX0" fmla="*/ 0 w 282871"/>
              <a:gd name="connsiteY0" fmla="*/ 434176 h 434176"/>
              <a:gd name="connsiteX1" fmla="*/ 0 w 282871"/>
              <a:gd name="connsiteY1" fmla="*/ 0 h 434176"/>
              <a:gd name="connsiteX2" fmla="*/ 282871 w 282871"/>
              <a:gd name="connsiteY2" fmla="*/ 0 h 43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871" h="434176">
                <a:moveTo>
                  <a:pt x="0" y="434176"/>
                </a:moveTo>
                <a:lnTo>
                  <a:pt x="0" y="0"/>
                </a:lnTo>
                <a:lnTo>
                  <a:pt x="282871" y="0"/>
                </a:lnTo>
              </a:path>
            </a:pathLst>
          </a:custGeom>
          <a:ln w="19050" cap="rnd">
            <a:solidFill>
              <a:schemeClr val="bg1">
                <a:lumMod val="65000"/>
              </a:schemeClr>
            </a:solidFill>
            <a:prstDash val="sysDot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hangingPunct="1"/>
            <a:endParaRPr lang="en-US" sz="1800" kern="1200" dirty="0">
              <a:solidFill>
                <a:srgbClr val="4D4D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24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utterstock_19166690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7514" y="340651"/>
            <a:ext cx="8574485" cy="406176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/>
        </p:nvSpPr>
        <p:spPr>
          <a:xfrm>
            <a:off x="280987" y="1119187"/>
            <a:ext cx="2517776" cy="2508251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 hangingPunct="1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 kern="1200" dirty="0">
              <a:solidFill>
                <a:srgbClr val="74C6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image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5180" y="4550747"/>
            <a:ext cx="831008" cy="37844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526658" y="1323769"/>
            <a:ext cx="1958645" cy="1100916"/>
          </a:xfrm>
          <a:prstGeom prst="rect">
            <a:avLst/>
          </a:prstGeom>
        </p:spPr>
        <p:txBody>
          <a:bodyPr/>
          <a:lstStyle>
            <a:lvl1pPr>
              <a:lnSpc>
                <a:spcPct val="144444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sz="quarter" idx="1"/>
          </p:nvPr>
        </p:nvSpPr>
        <p:spPr>
          <a:xfrm>
            <a:off x="519112" y="3175593"/>
            <a:ext cx="1966191" cy="31892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rgbClr val="FFFFFF"/>
                </a:solidFill>
              </a:defRPr>
            </a:lvl1pPr>
            <a:lvl2pPr marL="0" indent="4572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2pPr>
            <a:lvl3pPr marL="0" indent="9144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3pPr>
            <a:lvl4pPr marL="0" indent="13716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4pPr>
            <a:lvl5pPr marL="0" indent="18288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 lIns="91424" tIns="91424" rIns="91424" bIns="91424"/>
          <a:lstStyle>
            <a:lvl1pPr algn="r">
              <a:defRPr sz="1000" b="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>
                <a:solidFill>
                  <a:srgbClr val="009483">
                    <a:lumOff val="21764"/>
                  </a:srgbClr>
                </a:solidFill>
              </a:rPr>
              <a:pPr/>
              <a:t>‹#›</a:t>
            </a:fld>
            <a:endParaRPr dirty="0">
              <a:solidFill>
                <a:srgbClr val="009483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36592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792704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54050" y="945357"/>
            <a:ext cx="8032750" cy="3649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8244" y="4856219"/>
            <a:ext cx="3357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n-lt"/>
                <a:cs typeface="Verdana"/>
              </a:defRPr>
            </a:lvl1pPr>
          </a:lstStyle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04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89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4" y="4696064"/>
            <a:ext cx="720865" cy="331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824" t="2340"/>
          <a:stretch/>
        </p:blipFill>
        <p:spPr>
          <a:xfrm flipH="1">
            <a:off x="8506132" y="-9525"/>
            <a:ext cx="637868" cy="1368876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853049" y="5002666"/>
            <a:ext cx="7066933" cy="0"/>
          </a:xfrm>
          <a:prstGeom prst="line">
            <a:avLst/>
          </a:prstGeom>
          <a:ln cap="rnd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51" t="20677" r="12668" b="16420"/>
          <a:stretch/>
        </p:blipFill>
        <p:spPr>
          <a:xfrm rot="5400000">
            <a:off x="-515530" y="726702"/>
            <a:ext cx="1751804" cy="513026"/>
          </a:xfrm>
          <a:prstGeom prst="rect">
            <a:avLst/>
          </a:prstGeom>
        </p:spPr>
      </p:pic>
      <p:cxnSp>
        <p:nvCxnSpPr>
          <p:cNvPr id="9" name="Straight Connector 8"/>
          <p:cNvCxnSpPr>
            <a:endCxn id="12" idx="0"/>
          </p:cNvCxnSpPr>
          <p:nvPr userDrawn="1"/>
        </p:nvCxnSpPr>
        <p:spPr>
          <a:xfrm>
            <a:off x="532853" y="698409"/>
            <a:ext cx="7815159" cy="5482"/>
          </a:xfrm>
          <a:prstGeom prst="line">
            <a:avLst/>
          </a:prstGeom>
          <a:ln w="19050" cap="rnd">
            <a:solidFill>
              <a:schemeClr val="bg1">
                <a:lumMod val="65000"/>
              </a:schemeClr>
            </a:solidFill>
            <a:prstDash val="sysDot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7967607" y="4893113"/>
            <a:ext cx="100380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hangingPunct="1"/>
            <a:r>
              <a:rPr lang="pl-PL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© CDW LLC 201</a:t>
            </a:r>
            <a:r>
              <a:rPr lang="en-US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5  | </a:t>
            </a:r>
            <a:endParaRPr lang="en-US" sz="1800" kern="1200" dirty="0">
              <a:solidFill>
                <a:srgbClr val="4D4D4F"/>
              </a:solidFill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 userDrawn="1"/>
        </p:nvSpPr>
        <p:spPr>
          <a:xfrm>
            <a:off x="-2856" y="315765"/>
            <a:ext cx="499960" cy="2795828"/>
          </a:xfrm>
          <a:custGeom>
            <a:avLst/>
            <a:gdLst>
              <a:gd name="connsiteX0" fmla="*/ 480225 w 480225"/>
              <a:gd name="connsiteY0" fmla="*/ 0 h 2723465"/>
              <a:gd name="connsiteX1" fmla="*/ 480225 w 480225"/>
              <a:gd name="connsiteY1" fmla="*/ 1480144 h 2723465"/>
              <a:gd name="connsiteX2" fmla="*/ 0 w 480225"/>
              <a:gd name="connsiteY2" fmla="*/ 2723465 h 2723465"/>
              <a:gd name="connsiteX0" fmla="*/ 499960 w 499960"/>
              <a:gd name="connsiteY0" fmla="*/ 0 h 2795828"/>
              <a:gd name="connsiteX1" fmla="*/ 499960 w 499960"/>
              <a:gd name="connsiteY1" fmla="*/ 1480144 h 2795828"/>
              <a:gd name="connsiteX2" fmla="*/ 0 w 499960"/>
              <a:gd name="connsiteY2" fmla="*/ 2795828 h 2795828"/>
              <a:gd name="connsiteX0" fmla="*/ 499960 w 499960"/>
              <a:gd name="connsiteY0" fmla="*/ 0 h 2795828"/>
              <a:gd name="connsiteX1" fmla="*/ 499960 w 499960"/>
              <a:gd name="connsiteY1" fmla="*/ 1480144 h 2795828"/>
              <a:gd name="connsiteX2" fmla="*/ 0 w 499960"/>
              <a:gd name="connsiteY2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  <a:gd name="connsiteX0" fmla="*/ 499960 w 499960"/>
              <a:gd name="connsiteY0" fmla="*/ 0 h 2795828"/>
              <a:gd name="connsiteX1" fmla="*/ 0 w 499960"/>
              <a:gd name="connsiteY1" fmla="*/ 2795828 h 279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9960" h="2795828">
                <a:moveTo>
                  <a:pt x="499960" y="0"/>
                </a:moveTo>
                <a:cubicBezTo>
                  <a:pt x="484610" y="1609520"/>
                  <a:pt x="548201" y="1942826"/>
                  <a:pt x="0" y="2795828"/>
                </a:cubicBezTo>
              </a:path>
            </a:pathLst>
          </a:custGeom>
          <a:ln w="19050" cap="rnd"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hangingPunct="1"/>
            <a:endParaRPr lang="en-US" sz="1800" kern="1200" dirty="0">
              <a:solidFill>
                <a:srgbClr val="4D4D4F"/>
              </a:solidFill>
            </a:endParaRPr>
          </a:p>
        </p:txBody>
      </p:sp>
      <p:sp>
        <p:nvSpPr>
          <p:cNvPr id="12" name="Freeform 11"/>
          <p:cNvSpPr/>
          <p:nvPr userDrawn="1"/>
        </p:nvSpPr>
        <p:spPr>
          <a:xfrm>
            <a:off x="8348012" y="309187"/>
            <a:ext cx="236823" cy="394704"/>
          </a:xfrm>
          <a:custGeom>
            <a:avLst/>
            <a:gdLst>
              <a:gd name="connsiteX0" fmla="*/ 0 w 282871"/>
              <a:gd name="connsiteY0" fmla="*/ 434176 h 434176"/>
              <a:gd name="connsiteX1" fmla="*/ 0 w 282871"/>
              <a:gd name="connsiteY1" fmla="*/ 0 h 434176"/>
              <a:gd name="connsiteX2" fmla="*/ 282871 w 282871"/>
              <a:gd name="connsiteY2" fmla="*/ 0 h 43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871" h="434176">
                <a:moveTo>
                  <a:pt x="0" y="434176"/>
                </a:moveTo>
                <a:lnTo>
                  <a:pt x="0" y="0"/>
                </a:lnTo>
                <a:lnTo>
                  <a:pt x="282871" y="0"/>
                </a:lnTo>
              </a:path>
            </a:pathLst>
          </a:custGeom>
          <a:ln w="19050" cap="rnd">
            <a:solidFill>
              <a:schemeClr val="bg1">
                <a:lumMod val="65000"/>
              </a:schemeClr>
            </a:solidFill>
            <a:prstDash val="sysDot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hangingPunct="1"/>
            <a:endParaRPr lang="en-US" sz="1800" kern="1200" dirty="0">
              <a:solidFill>
                <a:srgbClr val="4D4D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052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quarter" idx="13"/>
          </p:nvPr>
        </p:nvSpPr>
        <p:spPr>
          <a:xfrm>
            <a:off x="715789" y="4781789"/>
            <a:ext cx="1688777" cy="188914"/>
          </a:xfrm>
          <a:prstGeom prst="rect">
            <a:avLst/>
          </a:prstGeom>
        </p:spPr>
        <p:txBody>
          <a:bodyPr/>
          <a:lstStyle/>
          <a:p>
            <a:pPr defTabSz="365760">
              <a:spcBef>
                <a:spcPts val="0"/>
              </a:spcBef>
              <a:defRPr sz="240"/>
            </a:pPr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53918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utterstock_19166690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7514" y="340651"/>
            <a:ext cx="8574485" cy="406176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/>
        </p:nvSpPr>
        <p:spPr>
          <a:xfrm>
            <a:off x="280987" y="1119187"/>
            <a:ext cx="2517776" cy="2508251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 hangingPunct="1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 kern="1200" dirty="0">
              <a:solidFill>
                <a:srgbClr val="74C6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image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5180" y="4550747"/>
            <a:ext cx="831008" cy="37844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526658" y="1323769"/>
            <a:ext cx="1958645" cy="1100916"/>
          </a:xfrm>
          <a:prstGeom prst="rect">
            <a:avLst/>
          </a:prstGeom>
        </p:spPr>
        <p:txBody>
          <a:bodyPr/>
          <a:lstStyle>
            <a:lvl1pPr>
              <a:lnSpc>
                <a:spcPct val="144444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sz="quarter" idx="1"/>
          </p:nvPr>
        </p:nvSpPr>
        <p:spPr>
          <a:xfrm>
            <a:off x="519112" y="3175593"/>
            <a:ext cx="1966191" cy="31892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rgbClr val="FFFFFF"/>
                </a:solidFill>
              </a:defRPr>
            </a:lvl1pPr>
            <a:lvl2pPr marL="0" indent="4572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2pPr>
            <a:lvl3pPr marL="0" indent="9144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3pPr>
            <a:lvl4pPr marL="0" indent="13716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4pPr>
            <a:lvl5pPr marL="0" indent="1828800">
              <a:spcBef>
                <a:spcPts val="0"/>
              </a:spcBef>
              <a:buSzTx/>
              <a:buNone/>
              <a:defRPr sz="1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 lIns="91424" tIns="91424" rIns="91424" bIns="91424"/>
          <a:lstStyle>
            <a:lvl1pPr algn="r">
              <a:defRPr sz="1000" b="0">
                <a:solidFill>
                  <a:schemeClr val="accent2">
                    <a:lumOff val="2176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>
                <a:solidFill>
                  <a:srgbClr val="009483">
                    <a:lumOff val="21764"/>
                  </a:srgbClr>
                </a:solidFill>
              </a:rPr>
              <a:pPr/>
              <a:t>‹#›</a:t>
            </a:fld>
            <a:endParaRPr dirty="0">
              <a:solidFill>
                <a:srgbClr val="009483">
                  <a:lumOff val="21764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88444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54050" y="945357"/>
            <a:ext cx="8032750" cy="3649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8244" y="4856219"/>
            <a:ext cx="3357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n-lt"/>
                <a:cs typeface="Verdana"/>
              </a:defRPr>
            </a:lvl1pPr>
          </a:lstStyle>
          <a:p>
            <a:fld id="{5CF913C8-17C4-FB4D-9EC3-D615C3C027F0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69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em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emf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98461" y="1177273"/>
            <a:ext cx="8357895" cy="3282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98461" y="199021"/>
            <a:ext cx="8357895" cy="483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398461" y="4813639"/>
            <a:ext cx="139106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700" b="1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76" r:id="rId3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E9022B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E9022B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E9022B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E9022B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E9022B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E9022B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E9022B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E9022B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E9022B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rgbClr val="7F7F7F"/>
          </a:solidFill>
          <a:uFillTx/>
          <a:latin typeface="Verdana"/>
          <a:ea typeface="Verdana"/>
          <a:cs typeface="Verdana"/>
          <a:sym typeface="Verdana"/>
        </a:defRPr>
      </a:lvl1pPr>
      <a:lvl2pPr marL="199548" marR="0" indent="-7762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20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7F7F7F"/>
          </a:solidFill>
          <a:uFillTx/>
          <a:latin typeface="Verdana"/>
          <a:ea typeface="Verdana"/>
          <a:cs typeface="Verdana"/>
          <a:sym typeface="Verdana"/>
        </a:defRPr>
      </a:lvl2pPr>
      <a:lvl3pPr marL="199548" marR="0" indent="-7762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20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7F7F7F"/>
          </a:solidFill>
          <a:uFillTx/>
          <a:latin typeface="Verdana"/>
          <a:ea typeface="Verdana"/>
          <a:cs typeface="Verdana"/>
          <a:sym typeface="Verdana"/>
        </a:defRPr>
      </a:lvl3pPr>
      <a:lvl4pPr marL="199548" marR="0" indent="-7762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20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7F7F7F"/>
          </a:solidFill>
          <a:uFillTx/>
          <a:latin typeface="Verdana"/>
          <a:ea typeface="Verdana"/>
          <a:cs typeface="Verdana"/>
          <a:sym typeface="Verdana"/>
        </a:defRPr>
      </a:lvl4pPr>
      <a:lvl5pPr marL="199548" marR="0" indent="-7762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20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7F7F7F"/>
          </a:solidFill>
          <a:uFillTx/>
          <a:latin typeface="Verdana"/>
          <a:ea typeface="Verdana"/>
          <a:cs typeface="Verdana"/>
          <a:sym typeface="Verdana"/>
        </a:defRPr>
      </a:lvl5pPr>
      <a:lvl6pPr marL="2473960" marR="0" indent="-6096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7F7F7F"/>
          </a:solidFill>
          <a:uFillTx/>
          <a:latin typeface="Verdana"/>
          <a:ea typeface="Verdana"/>
          <a:cs typeface="Verdana"/>
          <a:sym typeface="Verdana"/>
        </a:defRPr>
      </a:lvl6pPr>
      <a:lvl7pPr marL="2931160" marR="0" indent="-6096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7F7F7F"/>
          </a:solidFill>
          <a:uFillTx/>
          <a:latin typeface="Verdana"/>
          <a:ea typeface="Verdana"/>
          <a:cs typeface="Verdana"/>
          <a:sym typeface="Verdana"/>
        </a:defRPr>
      </a:lvl7pPr>
      <a:lvl8pPr marL="3388359" marR="0" indent="-6095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7F7F7F"/>
          </a:solidFill>
          <a:uFillTx/>
          <a:latin typeface="Verdana"/>
          <a:ea typeface="Verdana"/>
          <a:cs typeface="Verdana"/>
          <a:sym typeface="Verdana"/>
        </a:defRPr>
      </a:lvl8pPr>
      <a:lvl9pPr marL="3845559" marR="0" indent="-6095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7F7F7F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4050" y="104775"/>
            <a:ext cx="8032750" cy="80606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4050" y="945357"/>
            <a:ext cx="8032750" cy="3649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8244" y="4856219"/>
            <a:ext cx="3357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n-lt"/>
                <a:cs typeface="Verdana"/>
              </a:defRPr>
            </a:lvl1pPr>
          </a:lstStyle>
          <a:p>
            <a:pPr defTabSz="457200" hangingPunct="1"/>
            <a:fld id="{5CF913C8-17C4-FB4D-9EC3-D615C3C027F0}" type="slidenum">
              <a:rPr lang="en-US" kern="1200" smtClean="0">
                <a:solidFill>
                  <a:prstClr val="white">
                    <a:lumMod val="65000"/>
                  </a:prstClr>
                </a:solidFill>
                <a:ea typeface="+mn-ea"/>
              </a:rPr>
              <a:pPr defTabSz="457200" hangingPunct="1"/>
              <a:t>‹#›</a:t>
            </a:fld>
            <a:endParaRPr lang="en-US" kern="1200" dirty="0">
              <a:solidFill>
                <a:prstClr val="white">
                  <a:lumMod val="65000"/>
                </a:prstClr>
              </a:solidFill>
              <a:ea typeface="+mn-ea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967607" y="4893113"/>
            <a:ext cx="97815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hangingPunct="1"/>
            <a:r>
              <a:rPr lang="pl-PL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© CDW LLC 201</a:t>
            </a:r>
            <a:r>
              <a:rPr lang="en-US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6 | </a:t>
            </a:r>
            <a:endParaRPr lang="en-US" sz="1800" kern="1200" dirty="0">
              <a:solidFill>
                <a:srgbClr val="4D4D4F"/>
              </a:solidFill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4" y="4696064"/>
            <a:ext cx="720865" cy="33176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H="1">
            <a:off x="853049" y="5002666"/>
            <a:ext cx="7066933" cy="0"/>
          </a:xfrm>
          <a:prstGeom prst="line">
            <a:avLst/>
          </a:prstGeom>
          <a:ln cap="rnd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accent1"/>
          </a:solidFill>
          <a:latin typeface="+mj-lt"/>
          <a:ea typeface="+mj-ea"/>
          <a:cs typeface="Verdana"/>
        </a:defRPr>
      </a:lvl1pPr>
    </p:titleStyle>
    <p:bodyStyle>
      <a:lvl1pPr marL="171450" indent="-171450" algn="l" defTabSz="457200" rtl="0" eaLnBrk="1" latinLnBrk="0" hangingPunct="1">
        <a:spcBef>
          <a:spcPts val="1200"/>
        </a:spcBef>
        <a:buClr>
          <a:schemeClr val="tx2"/>
        </a:buClr>
        <a:buFont typeface="Wingdings" charset="2"/>
        <a:buChar char="§"/>
        <a:defRPr sz="1600" kern="1200">
          <a:solidFill>
            <a:srgbClr val="484E53"/>
          </a:solidFill>
          <a:latin typeface="+mn-lt"/>
          <a:ea typeface="+mn-ea"/>
          <a:cs typeface="Verdana"/>
        </a:defRPr>
      </a:lvl1pPr>
      <a:lvl2pPr marL="401638" indent="-204788" algn="l" defTabSz="457200" rtl="0" eaLnBrk="1" latinLnBrk="0" hangingPunct="1">
        <a:spcBef>
          <a:spcPts val="600"/>
        </a:spcBef>
        <a:buClr>
          <a:schemeClr val="tx2"/>
        </a:buClr>
        <a:buFont typeface="Arial"/>
        <a:buChar char="–"/>
        <a:defRPr sz="1400" kern="1200">
          <a:solidFill>
            <a:srgbClr val="484E53"/>
          </a:solidFill>
          <a:latin typeface="+mn-lt"/>
          <a:ea typeface="+mn-ea"/>
          <a:cs typeface="Verdana"/>
        </a:defRPr>
      </a:lvl2pPr>
      <a:lvl3pPr marL="573088" indent="-146050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•"/>
        <a:defRPr sz="1400" kern="1200">
          <a:solidFill>
            <a:srgbClr val="484E53"/>
          </a:solidFill>
          <a:latin typeface="+mn-lt"/>
          <a:ea typeface="+mn-ea"/>
          <a:cs typeface="Verdana"/>
        </a:defRPr>
      </a:lvl3pPr>
      <a:lvl4pPr marL="782638" indent="-196850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–"/>
        <a:defRPr sz="1400" kern="1200">
          <a:solidFill>
            <a:srgbClr val="484E53"/>
          </a:solidFill>
          <a:latin typeface="+mn-lt"/>
          <a:ea typeface="+mn-ea"/>
          <a:cs typeface="Verdana"/>
        </a:defRPr>
      </a:lvl4pPr>
      <a:lvl5pPr marL="954088" indent="-150813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»"/>
        <a:defRPr sz="1400" kern="1200">
          <a:solidFill>
            <a:srgbClr val="484E53"/>
          </a:solidFill>
          <a:latin typeface="+mn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4050" y="104775"/>
            <a:ext cx="8032750" cy="80606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4050" y="945357"/>
            <a:ext cx="8032750" cy="3649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8244" y="4856219"/>
            <a:ext cx="3357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n-lt"/>
                <a:cs typeface="Verdana"/>
              </a:defRPr>
            </a:lvl1pPr>
          </a:lstStyle>
          <a:p>
            <a:pPr defTabSz="457200" hangingPunct="1"/>
            <a:fld id="{5CF913C8-17C4-FB4D-9EC3-D615C3C027F0}" type="slidenum">
              <a:rPr lang="en-US" kern="1200" smtClean="0">
                <a:solidFill>
                  <a:prstClr val="white">
                    <a:lumMod val="65000"/>
                  </a:prstClr>
                </a:solidFill>
                <a:ea typeface="+mn-ea"/>
              </a:rPr>
              <a:pPr defTabSz="457200" hangingPunct="1"/>
              <a:t>‹#›</a:t>
            </a:fld>
            <a:endParaRPr lang="en-US" kern="1200" dirty="0">
              <a:solidFill>
                <a:prstClr val="white">
                  <a:lumMod val="65000"/>
                </a:prstClr>
              </a:solidFill>
              <a:ea typeface="+mn-ea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967607" y="4893113"/>
            <a:ext cx="97815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hangingPunct="1"/>
            <a:r>
              <a:rPr lang="pl-PL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© CDW LLC 201</a:t>
            </a:r>
            <a:r>
              <a:rPr lang="en-US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6 | </a:t>
            </a:r>
            <a:endParaRPr lang="en-US" sz="1800" kern="1200" dirty="0">
              <a:solidFill>
                <a:srgbClr val="4D4D4F"/>
              </a:solidFill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4" y="4696064"/>
            <a:ext cx="720865" cy="33176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H="1">
            <a:off x="853049" y="5002666"/>
            <a:ext cx="7066933" cy="0"/>
          </a:xfrm>
          <a:prstGeom prst="line">
            <a:avLst/>
          </a:prstGeom>
          <a:ln cap="rnd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702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accent1"/>
          </a:solidFill>
          <a:latin typeface="+mj-lt"/>
          <a:ea typeface="+mj-ea"/>
          <a:cs typeface="Verdana"/>
        </a:defRPr>
      </a:lvl1pPr>
    </p:titleStyle>
    <p:bodyStyle>
      <a:lvl1pPr marL="171450" indent="-171450" algn="l" defTabSz="457200" rtl="0" eaLnBrk="1" latinLnBrk="0" hangingPunct="1">
        <a:spcBef>
          <a:spcPts val="1200"/>
        </a:spcBef>
        <a:buClr>
          <a:schemeClr val="tx2"/>
        </a:buClr>
        <a:buFont typeface="Wingdings" charset="2"/>
        <a:buChar char="§"/>
        <a:defRPr sz="1600" kern="1200">
          <a:solidFill>
            <a:srgbClr val="484E53"/>
          </a:solidFill>
          <a:latin typeface="+mn-lt"/>
          <a:ea typeface="+mn-ea"/>
          <a:cs typeface="Verdana"/>
        </a:defRPr>
      </a:lvl1pPr>
      <a:lvl2pPr marL="401638" indent="-204788" algn="l" defTabSz="457200" rtl="0" eaLnBrk="1" latinLnBrk="0" hangingPunct="1">
        <a:spcBef>
          <a:spcPts val="600"/>
        </a:spcBef>
        <a:buClr>
          <a:schemeClr val="tx2"/>
        </a:buClr>
        <a:buFont typeface="Arial"/>
        <a:buChar char="–"/>
        <a:defRPr sz="1400" kern="1200">
          <a:solidFill>
            <a:srgbClr val="484E53"/>
          </a:solidFill>
          <a:latin typeface="+mn-lt"/>
          <a:ea typeface="+mn-ea"/>
          <a:cs typeface="Verdana"/>
        </a:defRPr>
      </a:lvl2pPr>
      <a:lvl3pPr marL="573088" indent="-146050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•"/>
        <a:defRPr sz="1400" kern="1200">
          <a:solidFill>
            <a:srgbClr val="484E53"/>
          </a:solidFill>
          <a:latin typeface="+mn-lt"/>
          <a:ea typeface="+mn-ea"/>
          <a:cs typeface="Verdana"/>
        </a:defRPr>
      </a:lvl3pPr>
      <a:lvl4pPr marL="782638" indent="-196850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–"/>
        <a:defRPr sz="1400" kern="1200">
          <a:solidFill>
            <a:srgbClr val="484E53"/>
          </a:solidFill>
          <a:latin typeface="+mn-lt"/>
          <a:ea typeface="+mn-ea"/>
          <a:cs typeface="Verdana"/>
        </a:defRPr>
      </a:lvl4pPr>
      <a:lvl5pPr marL="954088" indent="-150813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»"/>
        <a:defRPr sz="1400" kern="1200">
          <a:solidFill>
            <a:srgbClr val="484E53"/>
          </a:solidFill>
          <a:latin typeface="+mn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4050" y="104775"/>
            <a:ext cx="8032750" cy="80606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4050" y="945357"/>
            <a:ext cx="8032750" cy="3649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8244" y="4856219"/>
            <a:ext cx="3357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n-lt"/>
                <a:cs typeface="Verdana"/>
              </a:defRPr>
            </a:lvl1pPr>
          </a:lstStyle>
          <a:p>
            <a:pPr defTabSz="457200" hangingPunct="1"/>
            <a:fld id="{5CF913C8-17C4-FB4D-9EC3-D615C3C027F0}" type="slidenum">
              <a:rPr lang="en-US" kern="1200" smtClean="0">
                <a:solidFill>
                  <a:prstClr val="white">
                    <a:lumMod val="65000"/>
                  </a:prstClr>
                </a:solidFill>
                <a:ea typeface="+mn-ea"/>
              </a:rPr>
              <a:pPr defTabSz="457200" hangingPunct="1"/>
              <a:t>‹#›</a:t>
            </a:fld>
            <a:endParaRPr lang="en-US" kern="1200" dirty="0">
              <a:solidFill>
                <a:prstClr val="white">
                  <a:lumMod val="65000"/>
                </a:prstClr>
              </a:solidFill>
              <a:ea typeface="+mn-ea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967607" y="4893113"/>
            <a:ext cx="97815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hangingPunct="1"/>
            <a:r>
              <a:rPr lang="pl-PL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© CDW LLC 201</a:t>
            </a:r>
            <a:r>
              <a:rPr lang="en-US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6 | </a:t>
            </a:r>
            <a:endParaRPr lang="en-US" sz="1800" kern="1200" dirty="0">
              <a:solidFill>
                <a:srgbClr val="4D4D4F"/>
              </a:solidFill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4" y="4696064"/>
            <a:ext cx="720865" cy="33176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H="1">
            <a:off x="853049" y="5002666"/>
            <a:ext cx="7066933" cy="0"/>
          </a:xfrm>
          <a:prstGeom prst="line">
            <a:avLst/>
          </a:prstGeom>
          <a:ln cap="rnd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6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8" r:id="rId4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accent1"/>
          </a:solidFill>
          <a:latin typeface="+mj-lt"/>
          <a:ea typeface="+mj-ea"/>
          <a:cs typeface="Verdana"/>
        </a:defRPr>
      </a:lvl1pPr>
    </p:titleStyle>
    <p:bodyStyle>
      <a:lvl1pPr marL="171450" indent="-171450" algn="l" defTabSz="457200" rtl="0" eaLnBrk="1" latinLnBrk="0" hangingPunct="1">
        <a:spcBef>
          <a:spcPts val="1200"/>
        </a:spcBef>
        <a:buClr>
          <a:schemeClr val="tx2"/>
        </a:buClr>
        <a:buFont typeface="Wingdings" charset="2"/>
        <a:buChar char="§"/>
        <a:defRPr sz="1600" kern="1200">
          <a:solidFill>
            <a:srgbClr val="484E53"/>
          </a:solidFill>
          <a:latin typeface="+mn-lt"/>
          <a:ea typeface="+mn-ea"/>
          <a:cs typeface="Verdana"/>
        </a:defRPr>
      </a:lvl1pPr>
      <a:lvl2pPr marL="401638" indent="-204788" algn="l" defTabSz="457200" rtl="0" eaLnBrk="1" latinLnBrk="0" hangingPunct="1">
        <a:spcBef>
          <a:spcPts val="600"/>
        </a:spcBef>
        <a:buClr>
          <a:schemeClr val="tx2"/>
        </a:buClr>
        <a:buFont typeface="Arial"/>
        <a:buChar char="–"/>
        <a:defRPr sz="1400" kern="1200">
          <a:solidFill>
            <a:srgbClr val="484E53"/>
          </a:solidFill>
          <a:latin typeface="+mn-lt"/>
          <a:ea typeface="+mn-ea"/>
          <a:cs typeface="Verdana"/>
        </a:defRPr>
      </a:lvl2pPr>
      <a:lvl3pPr marL="573088" indent="-146050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•"/>
        <a:defRPr sz="1400" kern="1200">
          <a:solidFill>
            <a:srgbClr val="484E53"/>
          </a:solidFill>
          <a:latin typeface="+mn-lt"/>
          <a:ea typeface="+mn-ea"/>
          <a:cs typeface="Verdana"/>
        </a:defRPr>
      </a:lvl3pPr>
      <a:lvl4pPr marL="782638" indent="-196850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–"/>
        <a:defRPr sz="1400" kern="1200">
          <a:solidFill>
            <a:srgbClr val="484E53"/>
          </a:solidFill>
          <a:latin typeface="+mn-lt"/>
          <a:ea typeface="+mn-ea"/>
          <a:cs typeface="Verdana"/>
        </a:defRPr>
      </a:lvl4pPr>
      <a:lvl5pPr marL="954088" indent="-150813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»"/>
        <a:defRPr sz="1400" kern="1200">
          <a:solidFill>
            <a:srgbClr val="484E53"/>
          </a:solidFill>
          <a:latin typeface="+mn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4050" y="104775"/>
            <a:ext cx="8032750" cy="80606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4050" y="945357"/>
            <a:ext cx="8032750" cy="3649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8244" y="4856219"/>
            <a:ext cx="3357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n-lt"/>
                <a:cs typeface="Verdana"/>
              </a:defRPr>
            </a:lvl1pPr>
          </a:lstStyle>
          <a:p>
            <a:pPr defTabSz="457200" hangingPunct="1"/>
            <a:fld id="{5CF913C8-17C4-FB4D-9EC3-D615C3C027F0}" type="slidenum">
              <a:rPr lang="en-US" kern="1200" smtClean="0">
                <a:solidFill>
                  <a:prstClr val="white">
                    <a:lumMod val="65000"/>
                  </a:prstClr>
                </a:solidFill>
                <a:ea typeface="+mn-ea"/>
              </a:rPr>
              <a:pPr defTabSz="457200" hangingPunct="1"/>
              <a:t>‹#›</a:t>
            </a:fld>
            <a:endParaRPr lang="en-US" kern="1200" dirty="0">
              <a:solidFill>
                <a:prstClr val="white">
                  <a:lumMod val="65000"/>
                </a:prstClr>
              </a:solidFill>
              <a:ea typeface="+mn-ea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967607" y="4893113"/>
            <a:ext cx="97815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hangingPunct="1"/>
            <a:r>
              <a:rPr lang="pl-PL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© CDW LLC 201</a:t>
            </a:r>
            <a:r>
              <a:rPr lang="en-US" sz="700" kern="1200" dirty="0">
                <a:solidFill>
                  <a:prstClr val="white">
                    <a:lumMod val="65000"/>
                  </a:prstClr>
                </a:solidFill>
                <a:ea typeface="+mn-ea"/>
                <a:cs typeface="Verdana"/>
              </a:rPr>
              <a:t>6 | </a:t>
            </a:r>
            <a:endParaRPr lang="en-US" sz="1800" kern="1200" dirty="0">
              <a:solidFill>
                <a:srgbClr val="4D4D4F"/>
              </a:solidFill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4" y="4696064"/>
            <a:ext cx="720865" cy="33176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H="1">
            <a:off x="853049" y="5002666"/>
            <a:ext cx="7066933" cy="0"/>
          </a:xfrm>
          <a:prstGeom prst="line">
            <a:avLst/>
          </a:prstGeom>
          <a:ln cap="rnd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58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4" r:id="rId4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accent1"/>
          </a:solidFill>
          <a:latin typeface="+mj-lt"/>
          <a:ea typeface="+mj-ea"/>
          <a:cs typeface="Verdana"/>
        </a:defRPr>
      </a:lvl1pPr>
    </p:titleStyle>
    <p:bodyStyle>
      <a:lvl1pPr marL="171450" indent="-171450" algn="l" defTabSz="457200" rtl="0" eaLnBrk="1" latinLnBrk="0" hangingPunct="1">
        <a:spcBef>
          <a:spcPts val="1200"/>
        </a:spcBef>
        <a:buClr>
          <a:schemeClr val="tx2"/>
        </a:buClr>
        <a:buFont typeface="Wingdings" charset="2"/>
        <a:buChar char="§"/>
        <a:defRPr sz="1600" kern="1200">
          <a:solidFill>
            <a:srgbClr val="484E53"/>
          </a:solidFill>
          <a:latin typeface="+mn-lt"/>
          <a:ea typeface="+mn-ea"/>
          <a:cs typeface="Verdana"/>
        </a:defRPr>
      </a:lvl1pPr>
      <a:lvl2pPr marL="401638" indent="-204788" algn="l" defTabSz="457200" rtl="0" eaLnBrk="1" latinLnBrk="0" hangingPunct="1">
        <a:spcBef>
          <a:spcPts val="600"/>
        </a:spcBef>
        <a:buClr>
          <a:schemeClr val="tx2"/>
        </a:buClr>
        <a:buFont typeface="Arial"/>
        <a:buChar char="–"/>
        <a:defRPr sz="1400" kern="1200">
          <a:solidFill>
            <a:srgbClr val="484E53"/>
          </a:solidFill>
          <a:latin typeface="+mn-lt"/>
          <a:ea typeface="+mn-ea"/>
          <a:cs typeface="Verdana"/>
        </a:defRPr>
      </a:lvl2pPr>
      <a:lvl3pPr marL="573088" indent="-146050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•"/>
        <a:defRPr sz="1400" kern="1200">
          <a:solidFill>
            <a:srgbClr val="484E53"/>
          </a:solidFill>
          <a:latin typeface="+mn-lt"/>
          <a:ea typeface="+mn-ea"/>
          <a:cs typeface="Verdana"/>
        </a:defRPr>
      </a:lvl3pPr>
      <a:lvl4pPr marL="782638" indent="-196850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–"/>
        <a:defRPr sz="1400" kern="1200">
          <a:solidFill>
            <a:srgbClr val="484E53"/>
          </a:solidFill>
          <a:latin typeface="+mn-lt"/>
          <a:ea typeface="+mn-ea"/>
          <a:cs typeface="Verdana"/>
        </a:defRPr>
      </a:lvl4pPr>
      <a:lvl5pPr marL="954088" indent="-150813" algn="l" defTabSz="457200" rtl="0" eaLnBrk="1" latinLnBrk="0" hangingPunct="1">
        <a:spcBef>
          <a:spcPts val="300"/>
        </a:spcBef>
        <a:buClr>
          <a:schemeClr val="tx2"/>
        </a:buClr>
        <a:buFont typeface="Arial"/>
        <a:buChar char="»"/>
        <a:defRPr sz="1400" kern="1200">
          <a:solidFill>
            <a:srgbClr val="484E53"/>
          </a:solidFill>
          <a:latin typeface="+mn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tiff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tiff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DE2E4-E3A5-684F-AFC9-C7540B3FA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8D35845-C059-4F80-A672-8233E26AF5A7}"/>
              </a:ext>
            </a:extLst>
          </p:cNvPr>
          <p:cNvGrpSpPr/>
          <p:nvPr/>
        </p:nvGrpSpPr>
        <p:grpSpPr>
          <a:xfrm>
            <a:off x="179512" y="1419621"/>
            <a:ext cx="5760640" cy="2479102"/>
            <a:chOff x="179512" y="1496755"/>
            <a:chExt cx="5760640" cy="1536293"/>
          </a:xfrm>
        </p:grpSpPr>
        <p:sp>
          <p:nvSpPr>
            <p:cNvPr id="8" name="Shape 13">
              <a:extLst>
                <a:ext uri="{FF2B5EF4-FFF2-40B4-BE49-F238E27FC236}">
                  <a16:creationId xmlns:a16="http://schemas.microsoft.com/office/drawing/2014/main" id="{74A33EC3-FBD0-D543-A425-400839C82DB1}"/>
                </a:ext>
              </a:extLst>
            </p:cNvPr>
            <p:cNvSpPr/>
            <p:nvPr/>
          </p:nvSpPr>
          <p:spPr>
            <a:xfrm>
              <a:off x="179512" y="1496755"/>
              <a:ext cx="5760640" cy="1357801"/>
            </a:xfrm>
            <a:prstGeom prst="rect">
              <a:avLst/>
            </a:prstGeom>
            <a:solidFill>
              <a:srgbClr val="4B5050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 sz="1800">
                  <a:solidFill>
                    <a:srgbClr val="74C6C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B4A846C-AC27-408D-BF08-74A2E7C08961}"/>
                </a:ext>
              </a:extLst>
            </p:cNvPr>
            <p:cNvSpPr/>
            <p:nvPr/>
          </p:nvSpPr>
          <p:spPr>
            <a:xfrm>
              <a:off x="268042" y="2475716"/>
              <a:ext cx="3945311" cy="557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630936">
                <a:lnSpc>
                  <a:spcPct val="118181"/>
                </a:lnSpc>
                <a:defRPr sz="1518"/>
              </a:pPr>
              <a:r>
                <a:rPr lang="en-GB" sz="1200" b="1" dirty="0">
                  <a:solidFill>
                    <a:schemeClr val="bg1"/>
                  </a:solidFill>
                  <a:latin typeface="Verdana"/>
                </a:rPr>
                <a:t>Hosted By</a:t>
              </a:r>
            </a:p>
            <a:p>
              <a:pPr lvl="0" defTabSz="630936">
                <a:lnSpc>
                  <a:spcPct val="118181"/>
                </a:lnSpc>
                <a:defRPr sz="1518"/>
              </a:pPr>
              <a:r>
                <a:rPr lang="en-GB" b="1" kern="1200" dirty="0">
                  <a:solidFill>
                    <a:schemeClr val="bg1"/>
                  </a:solidFill>
                  <a:latin typeface="Verdana"/>
                </a:rPr>
                <a:t>Jack Tracey – Solutions Architect  </a:t>
              </a:r>
              <a:endParaRPr lang="en-GB" sz="1200" b="1" kern="1200" dirty="0">
                <a:solidFill>
                  <a:schemeClr val="bg1"/>
                </a:solidFill>
                <a:latin typeface="Verdana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B8DD7E-3BB2-4D59-B490-EB92FBF9FD57}"/>
                </a:ext>
              </a:extLst>
            </p:cNvPr>
            <p:cNvSpPr/>
            <p:nvPr/>
          </p:nvSpPr>
          <p:spPr>
            <a:xfrm>
              <a:off x="268042" y="1640771"/>
              <a:ext cx="4782078" cy="781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630936">
                <a:lnSpc>
                  <a:spcPct val="118181"/>
                </a:lnSpc>
                <a:defRPr sz="1518"/>
              </a:pPr>
              <a:r>
                <a:rPr lang="en-GB" sz="2000" b="1" kern="1200" dirty="0">
                  <a:solidFill>
                    <a:schemeClr val="bg1"/>
                  </a:solidFill>
                  <a:latin typeface="Verdana"/>
                </a:rPr>
                <a:t>Azure Resource Graph &amp; </a:t>
              </a:r>
              <a:br>
                <a:rPr lang="en-GB" sz="2000" b="1" kern="1200" dirty="0">
                  <a:solidFill>
                    <a:schemeClr val="bg1"/>
                  </a:solidFill>
                  <a:latin typeface="Verdana"/>
                </a:rPr>
              </a:br>
              <a:r>
                <a:rPr lang="en-GB" sz="2000" b="1" kern="1200" dirty="0">
                  <a:solidFill>
                    <a:schemeClr val="bg1"/>
                  </a:solidFill>
                  <a:latin typeface="Verdana"/>
                </a:rPr>
                <a:t>Why You Should Know About IT</a:t>
              </a:r>
              <a:endParaRPr lang="en-GB" sz="1800" b="1" kern="1200" dirty="0">
                <a:solidFill>
                  <a:schemeClr val="bg1"/>
                </a:solidFill>
                <a:latin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320207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118">
            <a:extLst>
              <a:ext uri="{FF2B5EF4-FFF2-40B4-BE49-F238E27FC236}">
                <a16:creationId xmlns:a16="http://schemas.microsoft.com/office/drawing/2014/main" id="{6986EE36-1D9E-4351-AC66-216C3542D3A1}"/>
              </a:ext>
            </a:extLst>
          </p:cNvPr>
          <p:cNvSpPr/>
          <p:nvPr/>
        </p:nvSpPr>
        <p:spPr>
          <a:xfrm>
            <a:off x="80692" y="1130421"/>
            <a:ext cx="5400602" cy="24740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Solutions Architect - Public Cloud Architecture</a:t>
            </a:r>
            <a:br>
              <a:rPr lang="en-GB" sz="1600" dirty="0"/>
            </a:br>
            <a:r>
              <a:rPr lang="en-GB" sz="1600" dirty="0"/>
              <a:t>for CDW UK</a:t>
            </a:r>
          </a:p>
          <a:p>
            <a:pPr>
              <a:lnSpc>
                <a:spcPct val="200000"/>
              </a:lnSpc>
            </a:pPr>
            <a:endParaRPr lang="en-GB" sz="1600" dirty="0"/>
          </a:p>
          <a:p>
            <a:pPr>
              <a:lnSpc>
                <a:spcPct val="200000"/>
              </a:lnSpc>
            </a:pPr>
            <a:endParaRPr lang="en-GB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Co-Founder of Sussex Azure User Group</a:t>
            </a:r>
            <a:endParaRPr lang="en-GB" sz="1400" dirty="0"/>
          </a:p>
        </p:txBody>
      </p:sp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4072" y="185944"/>
            <a:ext cx="1983784" cy="254954"/>
          </a:xfrm>
          <a:prstGeom prst="rect">
            <a:avLst/>
          </a:prstGeom>
          <a:solidFill>
            <a:srgbClr val="4B5050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384612" y="171738"/>
            <a:ext cx="3971364" cy="38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dirty="0"/>
              <a:t>ABOUT ME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6585A-31FE-A54C-A8C6-F1ED12FE7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98" y="2102706"/>
            <a:ext cx="1587532" cy="938088"/>
          </a:xfrm>
          <a:prstGeom prst="rect">
            <a:avLst/>
          </a:prstGeom>
        </p:spPr>
      </p:pic>
      <p:sp>
        <p:nvSpPr>
          <p:cNvPr id="236" name="Shape 118">
            <a:extLst>
              <a:ext uri="{FF2B5EF4-FFF2-40B4-BE49-F238E27FC236}">
                <a16:creationId xmlns:a16="http://schemas.microsoft.com/office/drawing/2014/main" id="{3C92156C-770E-43EB-A067-0623C6EF1914}"/>
              </a:ext>
            </a:extLst>
          </p:cNvPr>
          <p:cNvSpPr/>
          <p:nvPr/>
        </p:nvSpPr>
        <p:spPr>
          <a:xfrm>
            <a:off x="1366061" y="555526"/>
            <a:ext cx="282986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sz="3200" b="1" dirty="0"/>
              <a:t>Jack Tracey</a:t>
            </a:r>
            <a:endParaRPr lang="en-GB" sz="28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DBA7FC-8F0B-430B-B097-62AFFD0F0B35}"/>
              </a:ext>
            </a:extLst>
          </p:cNvPr>
          <p:cNvGrpSpPr/>
          <p:nvPr/>
        </p:nvGrpSpPr>
        <p:grpSpPr>
          <a:xfrm>
            <a:off x="5914794" y="3300907"/>
            <a:ext cx="2485128" cy="1008268"/>
            <a:chOff x="1150768" y="3324350"/>
            <a:chExt cx="2485128" cy="1008268"/>
          </a:xfrm>
        </p:grpSpPr>
        <p:sp>
          <p:nvSpPr>
            <p:cNvPr id="16" name="TextBox 1">
              <a:extLst>
                <a:ext uri="{FF2B5EF4-FFF2-40B4-BE49-F238E27FC236}">
                  <a16:creationId xmlns:a16="http://schemas.microsoft.com/office/drawing/2014/main" id="{3F9031E5-60C4-4506-ADDD-672D6082EF72}"/>
                </a:ext>
              </a:extLst>
            </p:cNvPr>
            <p:cNvSpPr txBox="1"/>
            <p:nvPr/>
          </p:nvSpPr>
          <p:spPr>
            <a:xfrm>
              <a:off x="1508561" y="3324351"/>
              <a:ext cx="21273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Verdana" panose="020B0604030504040204" pitchFamily="34" charset="0"/>
                  <a:ea typeface="Verdana" panose="020B0604030504040204" pitchFamily="34" charset="0"/>
                </a:rPr>
                <a:t>jacktracey.co.uk</a:t>
              </a:r>
            </a:p>
          </p:txBody>
        </p:sp>
        <p:pic>
          <p:nvPicPr>
            <p:cNvPr id="17" name="Graphic 3">
              <a:extLst>
                <a:ext uri="{FF2B5EF4-FFF2-40B4-BE49-F238E27FC236}">
                  <a16:creationId xmlns:a16="http://schemas.microsoft.com/office/drawing/2014/main" id="{C8DC89AC-5E65-4433-8C7C-95FEEB534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0768" y="3324350"/>
              <a:ext cx="307778" cy="307778"/>
            </a:xfrm>
            <a:prstGeom prst="rect">
              <a:avLst/>
            </a:prstGeom>
          </p:spPr>
        </p:pic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94A6777C-3DC5-4C5A-81E7-9D051DD2A2B1}"/>
                </a:ext>
              </a:extLst>
            </p:cNvPr>
            <p:cNvSpPr txBox="1"/>
            <p:nvPr/>
          </p:nvSpPr>
          <p:spPr>
            <a:xfrm>
              <a:off x="1508561" y="3674596"/>
              <a:ext cx="117019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Verdana" panose="020B0604030504040204" pitchFamily="34" charset="0"/>
                  <a:ea typeface="Verdana" panose="020B0604030504040204" pitchFamily="34" charset="0"/>
                </a:rPr>
                <a:t>@</a:t>
              </a:r>
              <a:r>
                <a:rPr lang="en-GB" sz="1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Verdana" panose="020B0604030504040204" pitchFamily="34" charset="0"/>
                  <a:ea typeface="Verdana" panose="020B0604030504040204" pitchFamily="34" charset="0"/>
                </a:rPr>
                <a:t>jack_ref</a:t>
              </a:r>
              <a:endParaRPr lang="en-GB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19" name="Graphic 7">
              <a:extLst>
                <a:ext uri="{FF2B5EF4-FFF2-40B4-BE49-F238E27FC236}">
                  <a16:creationId xmlns:a16="http://schemas.microsoft.com/office/drawing/2014/main" id="{656059F0-D4CA-471B-8B1B-1D6278DCB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0768" y="3674596"/>
              <a:ext cx="307777" cy="307777"/>
            </a:xfrm>
            <a:prstGeom prst="rect">
              <a:avLst/>
            </a:prstGeom>
          </p:spPr>
        </p:pic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CF6523EB-E142-4FB2-ADF9-508BE28F74A6}"/>
                </a:ext>
              </a:extLst>
            </p:cNvPr>
            <p:cNvSpPr txBox="1"/>
            <p:nvPr/>
          </p:nvSpPr>
          <p:spPr>
            <a:xfrm>
              <a:off x="1508561" y="4024841"/>
              <a:ext cx="109241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Verdana" panose="020B0604030504040204" pitchFamily="34" charset="0"/>
                  <a:ea typeface="Verdana" panose="020B0604030504040204" pitchFamily="34" charset="0"/>
                </a:rPr>
                <a:t>jtracey93</a:t>
              </a:r>
              <a:endPara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21" name="Graphic 10">
              <a:extLst>
                <a:ext uri="{FF2B5EF4-FFF2-40B4-BE49-F238E27FC236}">
                  <a16:creationId xmlns:a16="http://schemas.microsoft.com/office/drawing/2014/main" id="{79A7EAC3-A41C-4800-A487-0238E56FB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53745" y="4027818"/>
              <a:ext cx="304800" cy="3048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ACF10F4-9601-4A0E-8E90-2BE1CD3FDC4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756" y="627534"/>
            <a:ext cx="2944273" cy="2571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3BFF49-17AA-4D7B-AC30-84770A3EB31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603" y="3961170"/>
            <a:ext cx="1058852" cy="1058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A07665-040A-47CB-AEA2-7C6032F6530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9" t="23007" r="11892" b="27916"/>
          <a:stretch/>
        </p:blipFill>
        <p:spPr>
          <a:xfrm>
            <a:off x="350288" y="3599461"/>
            <a:ext cx="1728192" cy="109452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80AF36F-8B34-40AB-84D1-3DE7F765C9E9}"/>
              </a:ext>
            </a:extLst>
          </p:cNvPr>
          <p:cNvGrpSpPr/>
          <p:nvPr/>
        </p:nvGrpSpPr>
        <p:grpSpPr>
          <a:xfrm>
            <a:off x="2348076" y="3685716"/>
            <a:ext cx="2485128" cy="1008268"/>
            <a:chOff x="1150768" y="3324350"/>
            <a:chExt cx="2485128" cy="1008268"/>
          </a:xfrm>
        </p:grpSpPr>
        <p:sp>
          <p:nvSpPr>
            <p:cNvPr id="24" name="TextBox 1">
              <a:extLst>
                <a:ext uri="{FF2B5EF4-FFF2-40B4-BE49-F238E27FC236}">
                  <a16:creationId xmlns:a16="http://schemas.microsoft.com/office/drawing/2014/main" id="{F85BC581-4734-48A4-8EEA-FEB068F3E6BD}"/>
                </a:ext>
              </a:extLst>
            </p:cNvPr>
            <p:cNvSpPr txBox="1"/>
            <p:nvPr/>
          </p:nvSpPr>
          <p:spPr>
            <a:xfrm>
              <a:off x="1508561" y="3324351"/>
              <a:ext cx="212733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Verdana" panose="020B0604030504040204" pitchFamily="34" charset="0"/>
                  <a:ea typeface="Verdana" panose="020B0604030504040204" pitchFamily="34" charset="0"/>
                </a:rPr>
                <a:t>sussexazure.uk</a:t>
              </a:r>
            </a:p>
          </p:txBody>
        </p:sp>
        <p:pic>
          <p:nvPicPr>
            <p:cNvPr id="26" name="Graphic 3">
              <a:extLst>
                <a:ext uri="{FF2B5EF4-FFF2-40B4-BE49-F238E27FC236}">
                  <a16:creationId xmlns:a16="http://schemas.microsoft.com/office/drawing/2014/main" id="{3E9135C8-77A3-4326-82C9-3A8F03BF2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0768" y="3324350"/>
              <a:ext cx="307778" cy="307778"/>
            </a:xfrm>
            <a:prstGeom prst="rect">
              <a:avLst/>
            </a:prstGeom>
          </p:spPr>
        </p:pic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88E77F7D-9E8F-4CF0-BAFC-E896CCCEBAB4}"/>
                </a:ext>
              </a:extLst>
            </p:cNvPr>
            <p:cNvSpPr txBox="1"/>
            <p:nvPr/>
          </p:nvSpPr>
          <p:spPr>
            <a:xfrm>
              <a:off x="1508561" y="3674596"/>
              <a:ext cx="170880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Verdana" panose="020B0604030504040204" pitchFamily="34" charset="0"/>
                  <a:ea typeface="Verdana" panose="020B0604030504040204" pitchFamily="34" charset="0"/>
                </a:rPr>
                <a:t>@</a:t>
              </a:r>
              <a:r>
                <a:rPr lang="en-GB" sz="1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Verdana" panose="020B0604030504040204" pitchFamily="34" charset="0"/>
                  <a:ea typeface="Verdana" panose="020B0604030504040204" pitchFamily="34" charset="0"/>
                </a:rPr>
                <a:t>SussexAzure</a:t>
              </a:r>
              <a:endParaRPr lang="en-GB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28" name="Graphic 7">
              <a:extLst>
                <a:ext uri="{FF2B5EF4-FFF2-40B4-BE49-F238E27FC236}">
                  <a16:creationId xmlns:a16="http://schemas.microsoft.com/office/drawing/2014/main" id="{73EE87FB-37E1-4C8B-81D4-BC3921772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0768" y="3674596"/>
              <a:ext cx="307777" cy="307777"/>
            </a:xfrm>
            <a:prstGeom prst="rect">
              <a:avLst/>
            </a:prstGeom>
          </p:spPr>
        </p:pic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BCF1A72B-19BB-4059-B78A-E1C78C764B60}"/>
                </a:ext>
              </a:extLst>
            </p:cNvPr>
            <p:cNvSpPr txBox="1"/>
            <p:nvPr/>
          </p:nvSpPr>
          <p:spPr>
            <a:xfrm>
              <a:off x="1508561" y="4024841"/>
              <a:ext cx="147796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Verdana" panose="020B0604030504040204" pitchFamily="34" charset="0"/>
                  <a:ea typeface="Verdana" panose="020B0604030504040204" pitchFamily="34" charset="0"/>
                </a:rPr>
                <a:t>SussexAzure</a:t>
              </a:r>
              <a:endPara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30" name="Graphic 10">
              <a:extLst>
                <a:ext uri="{FF2B5EF4-FFF2-40B4-BE49-F238E27FC236}">
                  <a16:creationId xmlns:a16="http://schemas.microsoft.com/office/drawing/2014/main" id="{5B810343-2436-417C-9433-7F250AE16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53745" y="4027818"/>
              <a:ext cx="304800" cy="304800"/>
            </a:xfrm>
            <a:prstGeom prst="rect">
              <a:avLst/>
            </a:prstGeom>
          </p:spPr>
        </p:pic>
      </p:grpSp>
      <p:pic>
        <p:nvPicPr>
          <p:cNvPr id="31" name="Picture 2" descr="https://pbs.twimg.com/profile_images/1085271235980865538/yU1dl8iz_400x400.jpg">
            <a:extLst>
              <a:ext uri="{FF2B5EF4-FFF2-40B4-BE49-F238E27FC236}">
                <a16:creationId xmlns:a16="http://schemas.microsoft.com/office/drawing/2014/main" id="{0D88CE2B-B126-4EDF-AC14-D3EE0ABC9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1" t="21652" r="15981" b="23539"/>
          <a:stretch/>
        </p:blipFill>
        <p:spPr bwMode="auto">
          <a:xfrm>
            <a:off x="8345138" y="50261"/>
            <a:ext cx="653362" cy="52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1114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4072" y="185944"/>
            <a:ext cx="4000008" cy="254954"/>
          </a:xfrm>
          <a:prstGeom prst="rect">
            <a:avLst/>
          </a:prstGeom>
          <a:solidFill>
            <a:srgbClr val="4B5050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384612" y="173825"/>
            <a:ext cx="5224144" cy="38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dirty="0"/>
              <a:t>AZURE RESOURCE GRAPH</a:t>
            </a:r>
            <a:endParaRPr dirty="0"/>
          </a:p>
        </p:txBody>
      </p:sp>
      <p:sp>
        <p:nvSpPr>
          <p:cNvPr id="10" name="Shape 118">
            <a:extLst>
              <a:ext uri="{FF2B5EF4-FFF2-40B4-BE49-F238E27FC236}">
                <a16:creationId xmlns:a16="http://schemas.microsoft.com/office/drawing/2014/main" id="{A2628DDD-2077-4EC7-AB97-53726CB28C3C}"/>
              </a:ext>
            </a:extLst>
          </p:cNvPr>
          <p:cNvSpPr/>
          <p:nvPr/>
        </p:nvSpPr>
        <p:spPr>
          <a:xfrm>
            <a:off x="221867" y="588699"/>
            <a:ext cx="8700266" cy="4401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What is it…?</a:t>
            </a:r>
            <a:endParaRPr lang="en-US" dirty="0"/>
          </a:p>
          <a:p>
            <a:r>
              <a:rPr lang="en-US" sz="1400" b="1" dirty="0"/>
              <a:t>	</a:t>
            </a:r>
            <a:r>
              <a:rPr lang="en-US" sz="1400" dirty="0"/>
              <a:t>- A tool that helps you query all your resources across all of your Azure Subscriptions </a:t>
            </a:r>
          </a:p>
          <a:p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What language does it use…?</a:t>
            </a:r>
            <a:endParaRPr lang="en-US" sz="1400" dirty="0"/>
          </a:p>
          <a:p>
            <a:r>
              <a:rPr lang="en-US" sz="1400" b="1" dirty="0"/>
              <a:t>	</a:t>
            </a:r>
            <a:r>
              <a:rPr lang="en-US" sz="1400" dirty="0"/>
              <a:t>- KQL (Kusto Query Language) </a:t>
            </a:r>
            <a:r>
              <a:rPr lang="en-US" sz="1400" i="1" dirty="0"/>
              <a:t>– very similar to SQL</a:t>
            </a:r>
            <a:br>
              <a:rPr lang="en-US" sz="1400" i="1" dirty="0"/>
            </a:br>
            <a:endParaRPr lang="en-US" sz="1400" i="1" dirty="0"/>
          </a:p>
          <a:p>
            <a:r>
              <a:rPr lang="en-US" sz="1400" b="1" i="1" dirty="0"/>
              <a:t>	</a:t>
            </a:r>
            <a:r>
              <a:rPr lang="en-US" sz="1400" dirty="0"/>
              <a:t>- Same language used across multiple Azure services like ‘Azure Monitor’ &amp; ‘Log Analytics’</a:t>
            </a:r>
            <a:endParaRPr lang="en-US" sz="1400" b="1" dirty="0"/>
          </a:p>
          <a:p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Why is it different to just using AZ CLI or PowerShell…?</a:t>
            </a:r>
            <a:endParaRPr lang="en-US" sz="1400" dirty="0"/>
          </a:p>
          <a:p>
            <a:r>
              <a:rPr lang="en-US" sz="1400" b="1" dirty="0"/>
              <a:t>	</a:t>
            </a:r>
            <a:r>
              <a:rPr lang="en-US" sz="1400" dirty="0"/>
              <a:t>- It’s really, really fast!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	- Reduces amount of API calls to ARM</a:t>
            </a:r>
          </a:p>
          <a:p>
            <a:r>
              <a:rPr lang="en-US" sz="1400" dirty="0"/>
              <a:t>		</a:t>
            </a:r>
            <a:r>
              <a:rPr lang="en-US" sz="1400" dirty="0">
                <a:solidFill>
                  <a:srgbClr val="FF0000"/>
                </a:solidFill>
              </a:rPr>
              <a:t>-</a:t>
            </a:r>
            <a:r>
              <a:rPr lang="en-US" sz="1400" i="1" dirty="0">
                <a:solidFill>
                  <a:srgbClr val="FF0000"/>
                </a:solidFill>
              </a:rPr>
              <a:t> There is a limit per day FYI!</a:t>
            </a:r>
          </a:p>
          <a:p>
            <a:endParaRPr lang="en-US" sz="1400" i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What services in Azure use Resource Graph already…?</a:t>
            </a:r>
            <a:endParaRPr lang="en-US" sz="1400" dirty="0"/>
          </a:p>
          <a:p>
            <a:r>
              <a:rPr lang="en-US" sz="1400" b="1" dirty="0"/>
              <a:t>	</a:t>
            </a:r>
            <a:r>
              <a:rPr lang="en-US" sz="1400" dirty="0"/>
              <a:t>- The Azure Portal’s search bar</a:t>
            </a:r>
            <a:br>
              <a:rPr lang="en-US" sz="1400" dirty="0"/>
            </a:br>
            <a:endParaRPr lang="en-US" sz="1400" dirty="0"/>
          </a:p>
          <a:p>
            <a:r>
              <a:rPr lang="en-US" sz="1400" i="1" dirty="0"/>
              <a:t>	- </a:t>
            </a:r>
            <a:r>
              <a:rPr lang="en-US" sz="1400" dirty="0"/>
              <a:t>The ‘All Resources’ portal blade and filtering options</a:t>
            </a:r>
            <a:br>
              <a:rPr lang="en-US" sz="1400" dirty="0"/>
            </a:br>
            <a:endParaRPr lang="en-US" sz="1400" dirty="0"/>
          </a:p>
          <a:p>
            <a:r>
              <a:rPr lang="en-US" sz="1400" i="1" dirty="0"/>
              <a:t>	- </a:t>
            </a:r>
            <a:r>
              <a:rPr lang="en-US" sz="1400" dirty="0"/>
              <a:t>Change History (Preview)</a:t>
            </a:r>
            <a:endParaRPr lang="en-US" sz="1400" b="1" dirty="0"/>
          </a:p>
        </p:txBody>
      </p:sp>
      <p:pic>
        <p:nvPicPr>
          <p:cNvPr id="12" name="Picture 2" descr="Image result for azure logo">
            <a:extLst>
              <a:ext uri="{FF2B5EF4-FFF2-40B4-BE49-F238E27FC236}">
                <a16:creationId xmlns:a16="http://schemas.microsoft.com/office/drawing/2014/main" id="{8C440ECE-F962-487E-BA4F-73027A5C6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79100"/>
            <a:ext cx="653362" cy="48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pbs.twimg.com/profile_images/1085271235980865538/yU1dl8iz_400x400.jpg">
            <a:extLst>
              <a:ext uri="{FF2B5EF4-FFF2-40B4-BE49-F238E27FC236}">
                <a16:creationId xmlns:a16="http://schemas.microsoft.com/office/drawing/2014/main" id="{5981C024-D05D-4EC7-A247-ACF5B4917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1" t="21652" r="15981" b="23539"/>
          <a:stretch/>
        </p:blipFill>
        <p:spPr bwMode="auto">
          <a:xfrm>
            <a:off x="8345138" y="50261"/>
            <a:ext cx="653362" cy="52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0A5BB1E-3147-4C38-8E8D-7E47EBF37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3514" y="2571750"/>
            <a:ext cx="2404986" cy="24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870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4072" y="185944"/>
            <a:ext cx="3423944" cy="254954"/>
          </a:xfrm>
          <a:prstGeom prst="rect">
            <a:avLst/>
          </a:prstGeom>
          <a:solidFill>
            <a:srgbClr val="4B5050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384612" y="173825"/>
            <a:ext cx="5224144" cy="38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dirty="0"/>
              <a:t>HOW DO I USE IT…?</a:t>
            </a:r>
            <a:endParaRPr dirty="0"/>
          </a:p>
        </p:txBody>
      </p:sp>
      <p:sp>
        <p:nvSpPr>
          <p:cNvPr id="10" name="Shape 118">
            <a:extLst>
              <a:ext uri="{FF2B5EF4-FFF2-40B4-BE49-F238E27FC236}">
                <a16:creationId xmlns:a16="http://schemas.microsoft.com/office/drawing/2014/main" id="{A2628DDD-2077-4EC7-AB97-53726CB28C3C}"/>
              </a:ext>
            </a:extLst>
          </p:cNvPr>
          <p:cNvSpPr/>
          <p:nvPr/>
        </p:nvSpPr>
        <p:spPr>
          <a:xfrm>
            <a:off x="221867" y="588699"/>
            <a:ext cx="8700266" cy="46166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Tool/Platform Choices</a:t>
            </a:r>
          </a:p>
          <a:p>
            <a:r>
              <a:rPr lang="en-US" sz="1400" b="1" dirty="0"/>
              <a:t>	</a:t>
            </a:r>
            <a:r>
              <a:rPr lang="en-US" sz="1400" dirty="0"/>
              <a:t>- AZ CLI</a:t>
            </a:r>
          </a:p>
          <a:p>
            <a:r>
              <a:rPr lang="en-US" sz="1400" dirty="0"/>
              <a:t>	- PowerShell</a:t>
            </a:r>
          </a:p>
          <a:p>
            <a:r>
              <a:rPr lang="en-US" sz="1400" dirty="0"/>
              <a:t>	- </a:t>
            </a:r>
            <a:r>
              <a:rPr lang="en-US" sz="1400" dirty="0" err="1"/>
              <a:t>CloudShell</a:t>
            </a:r>
            <a:r>
              <a:rPr lang="en-US" sz="1400" dirty="0"/>
              <a:t> – </a:t>
            </a:r>
            <a:r>
              <a:rPr lang="en-US" sz="1400" i="1" dirty="0"/>
              <a:t>my personal choice</a:t>
            </a:r>
          </a:p>
          <a:p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Installation Commands – AZ CLI</a:t>
            </a:r>
          </a:p>
          <a:p>
            <a:r>
              <a:rPr lang="en-US" sz="1400" b="1" dirty="0">
                <a:solidFill>
                  <a:srgbClr val="00B050"/>
                </a:solidFill>
              </a:rPr>
              <a:t>	</a:t>
            </a:r>
            <a:r>
              <a:rPr lang="en-US" sz="1400" dirty="0">
                <a:solidFill>
                  <a:srgbClr val="00B050"/>
                </a:solidFill>
              </a:rPr>
              <a:t>- </a:t>
            </a:r>
            <a:r>
              <a:rPr lang="en-US" sz="1400" dirty="0" err="1">
                <a:solidFill>
                  <a:srgbClr val="00B050"/>
                </a:solidFill>
              </a:rPr>
              <a:t>az</a:t>
            </a:r>
            <a:r>
              <a:rPr lang="en-US" sz="1400" dirty="0">
                <a:solidFill>
                  <a:srgbClr val="00B050"/>
                </a:solidFill>
              </a:rPr>
              <a:t> extension add –name resource-graph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Installation Commands – PowerShell</a:t>
            </a:r>
          </a:p>
          <a:p>
            <a:r>
              <a:rPr lang="en-US" sz="1400" b="1" dirty="0">
                <a:solidFill>
                  <a:srgbClr val="00B050"/>
                </a:solidFill>
              </a:rPr>
              <a:t>	</a:t>
            </a:r>
            <a:r>
              <a:rPr lang="en-US" sz="1400" dirty="0">
                <a:solidFill>
                  <a:srgbClr val="00B050"/>
                </a:solidFill>
              </a:rPr>
              <a:t>- Install-Module –Name </a:t>
            </a:r>
            <a:r>
              <a:rPr lang="en-US" sz="1400" dirty="0" err="1">
                <a:solidFill>
                  <a:srgbClr val="00B050"/>
                </a:solidFill>
              </a:rPr>
              <a:t>Az.ResourceGraph</a:t>
            </a:r>
            <a:r>
              <a:rPr lang="en-US" sz="1400" dirty="0">
                <a:solidFill>
                  <a:srgbClr val="00B050"/>
                </a:solidFill>
              </a:rPr>
              <a:t> –</a:t>
            </a:r>
            <a:r>
              <a:rPr lang="en-US" sz="1400" dirty="0" err="1">
                <a:solidFill>
                  <a:srgbClr val="00B050"/>
                </a:solidFill>
              </a:rPr>
              <a:t>AllowPrerelease</a:t>
            </a:r>
            <a:endParaRPr lang="en-US" sz="1400" dirty="0">
              <a:solidFill>
                <a:srgbClr val="00B050"/>
              </a:solidFill>
            </a:endParaRPr>
          </a:p>
          <a:p>
            <a:endParaRPr lang="en-US" sz="1400" dirty="0">
              <a:solidFill>
                <a:srgbClr val="00B050"/>
              </a:solidFill>
            </a:endParaRPr>
          </a:p>
          <a:p>
            <a:endParaRPr lang="en-US" sz="1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Querying – AZ CLI</a:t>
            </a:r>
          </a:p>
          <a:p>
            <a:r>
              <a:rPr lang="en-US" sz="1400" b="1" dirty="0">
                <a:solidFill>
                  <a:srgbClr val="00B050"/>
                </a:solidFill>
              </a:rPr>
              <a:t>	</a:t>
            </a:r>
            <a:r>
              <a:rPr lang="en-US" sz="1400" dirty="0">
                <a:solidFill>
                  <a:srgbClr val="00B050"/>
                </a:solidFill>
              </a:rPr>
              <a:t>- </a:t>
            </a:r>
            <a:r>
              <a:rPr lang="en-US" sz="1400" dirty="0" err="1">
                <a:solidFill>
                  <a:srgbClr val="00B050"/>
                </a:solidFill>
              </a:rPr>
              <a:t>az</a:t>
            </a:r>
            <a:r>
              <a:rPr lang="en-US" sz="1400" dirty="0">
                <a:solidFill>
                  <a:srgbClr val="00B050"/>
                </a:solidFill>
              </a:rPr>
              <a:t> graph query –q “QUERY HERE”</a:t>
            </a:r>
          </a:p>
          <a:p>
            <a:endParaRPr lang="en-US" sz="1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Querying – PowerShell</a:t>
            </a:r>
          </a:p>
          <a:p>
            <a:r>
              <a:rPr lang="en-US" sz="1400" b="1" dirty="0">
                <a:solidFill>
                  <a:srgbClr val="00B050"/>
                </a:solidFill>
              </a:rPr>
              <a:t>	</a:t>
            </a:r>
            <a:r>
              <a:rPr lang="en-US" sz="1400" dirty="0">
                <a:solidFill>
                  <a:srgbClr val="00B050"/>
                </a:solidFill>
              </a:rPr>
              <a:t>- Search-</a:t>
            </a:r>
            <a:r>
              <a:rPr lang="en-US" sz="1400" dirty="0" err="1">
                <a:solidFill>
                  <a:srgbClr val="00B050"/>
                </a:solidFill>
              </a:rPr>
              <a:t>AzGraph</a:t>
            </a:r>
            <a:r>
              <a:rPr lang="en-US" sz="1400" dirty="0">
                <a:solidFill>
                  <a:srgbClr val="00B050"/>
                </a:solidFill>
              </a:rPr>
              <a:t> –Query “QUERY HERE”</a:t>
            </a:r>
          </a:p>
          <a:p>
            <a:endParaRPr lang="en-US" sz="1400" dirty="0">
              <a:solidFill>
                <a:srgbClr val="00B050"/>
              </a:solidFill>
            </a:endParaRPr>
          </a:p>
          <a:p>
            <a:endParaRPr lang="en-US" sz="1400" dirty="0">
              <a:solidFill>
                <a:srgbClr val="00B050"/>
              </a:solidFill>
            </a:endParaRPr>
          </a:p>
          <a:p>
            <a:endParaRPr lang="en-US" sz="1400" dirty="0">
              <a:solidFill>
                <a:srgbClr val="00B050"/>
              </a:solidFill>
            </a:endParaRPr>
          </a:p>
          <a:p>
            <a:endParaRPr lang="en-US" sz="1400" dirty="0"/>
          </a:p>
        </p:txBody>
      </p:sp>
      <p:pic>
        <p:nvPicPr>
          <p:cNvPr id="12" name="Picture 2" descr="Image result for azure logo">
            <a:extLst>
              <a:ext uri="{FF2B5EF4-FFF2-40B4-BE49-F238E27FC236}">
                <a16:creationId xmlns:a16="http://schemas.microsoft.com/office/drawing/2014/main" id="{8C440ECE-F962-487E-BA4F-73027A5C6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79100"/>
            <a:ext cx="653362" cy="48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pbs.twimg.com/profile_images/1085271235980865538/yU1dl8iz_400x400.jpg">
            <a:extLst>
              <a:ext uri="{FF2B5EF4-FFF2-40B4-BE49-F238E27FC236}">
                <a16:creationId xmlns:a16="http://schemas.microsoft.com/office/drawing/2014/main" id="{5981C024-D05D-4EC7-A247-ACF5B4917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1" t="21652" r="15981" b="23539"/>
          <a:stretch/>
        </p:blipFill>
        <p:spPr bwMode="auto">
          <a:xfrm>
            <a:off x="8345138" y="50261"/>
            <a:ext cx="653362" cy="52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az cli logo">
            <a:extLst>
              <a:ext uri="{FF2B5EF4-FFF2-40B4-BE49-F238E27FC236}">
                <a16:creationId xmlns:a16="http://schemas.microsoft.com/office/drawing/2014/main" id="{8D18E5F0-2072-4A09-8BE1-6289DB588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88497"/>
            <a:ext cx="1855093" cy="185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wershell logo">
            <a:extLst>
              <a:ext uri="{FF2B5EF4-FFF2-40B4-BE49-F238E27FC236}">
                <a16:creationId xmlns:a16="http://schemas.microsoft.com/office/drawing/2014/main" id="{1199F04C-FC66-4CEC-A34F-D455EDC34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470" y="2127514"/>
            <a:ext cx="1855094" cy="185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8D1FEC8-B38F-4185-943F-8E90AA5A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92080" y="3202657"/>
            <a:ext cx="1855092" cy="185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205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DE2E4-E3A5-684F-AFC9-C7540B3FA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A513C8-36CB-0543-A7C0-24D6A8F5BDC4}"/>
              </a:ext>
            </a:extLst>
          </p:cNvPr>
          <p:cNvGrpSpPr/>
          <p:nvPr/>
        </p:nvGrpSpPr>
        <p:grpSpPr>
          <a:xfrm>
            <a:off x="467544" y="1152292"/>
            <a:ext cx="5256584" cy="1480418"/>
            <a:chOff x="467544" y="1238094"/>
            <a:chExt cx="3672408" cy="2375293"/>
          </a:xfrm>
        </p:grpSpPr>
        <p:sp>
          <p:nvSpPr>
            <p:cNvPr id="11" name="Shape 45">
              <a:extLst>
                <a:ext uri="{FF2B5EF4-FFF2-40B4-BE49-F238E27FC236}">
                  <a16:creationId xmlns:a16="http://schemas.microsoft.com/office/drawing/2014/main" id="{B590946B-09FD-3E44-8332-2F659C609471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1238094"/>
              <a:ext cx="3672408" cy="2375293"/>
            </a:xfrm>
            <a:prstGeom prst="rect">
              <a:avLst/>
            </a:prstGeom>
          </p:spPr>
          <p:txBody>
            <a:bodyPr vert="horz" lIns="0" tIns="0" rIns="0" bIns="0" rtlCol="0" anchor="b" anchorCtr="0">
              <a:normAutofit/>
            </a:bodyPr>
            <a:lstStyle>
              <a:lvl1pPr algn="l" defTabSz="457200" rtl="0" eaLnBrk="1" latinLnBrk="0" hangingPunct="1">
                <a:lnSpc>
                  <a:spcPct val="144444"/>
                </a:lnSpc>
                <a:spcBef>
                  <a:spcPct val="0"/>
                </a:spcBef>
                <a:buNone/>
                <a:defRPr sz="1800" b="1" i="0" kern="1200">
                  <a:solidFill>
                    <a:srgbClr val="FFFFFF"/>
                  </a:solidFill>
                  <a:latin typeface="+mj-lt"/>
                  <a:ea typeface="+mj-ea"/>
                  <a:cs typeface="Verdana"/>
                </a:defRPr>
              </a:lvl1pPr>
            </a:lstStyle>
            <a:p>
              <a:pPr lvl="0" defTabSz="630936">
                <a:lnSpc>
                  <a:spcPct val="118181"/>
                </a:lnSpc>
                <a:defRPr sz="1518"/>
              </a:pPr>
              <a:endPara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41629-5D1F-1047-9314-FFE2F9842A54}"/>
                </a:ext>
              </a:extLst>
            </p:cNvPr>
            <p:cNvSpPr/>
            <p:nvPr/>
          </p:nvSpPr>
          <p:spPr>
            <a:xfrm>
              <a:off x="1373318" y="2093983"/>
              <a:ext cx="129059" cy="444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Shape 13">
            <a:extLst>
              <a:ext uri="{FF2B5EF4-FFF2-40B4-BE49-F238E27FC236}">
                <a16:creationId xmlns:a16="http://schemas.microsoft.com/office/drawing/2014/main" id="{74A33EC3-FBD0-D543-A425-400839C82DB1}"/>
              </a:ext>
            </a:extLst>
          </p:cNvPr>
          <p:cNvSpPr/>
          <p:nvPr/>
        </p:nvSpPr>
        <p:spPr>
          <a:xfrm>
            <a:off x="2048006" y="1573989"/>
            <a:ext cx="4968196" cy="1995522"/>
          </a:xfrm>
          <a:prstGeom prst="rect">
            <a:avLst/>
          </a:prstGeom>
          <a:solidFill>
            <a:srgbClr val="4B5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15" name="Shape 45">
            <a:extLst>
              <a:ext uri="{FF2B5EF4-FFF2-40B4-BE49-F238E27FC236}">
                <a16:creationId xmlns:a16="http://schemas.microsoft.com/office/drawing/2014/main" id="{22A5AB88-84E0-CE4C-9899-9AB4655E2228}"/>
              </a:ext>
            </a:extLst>
          </p:cNvPr>
          <p:cNvSpPr txBox="1">
            <a:spLocks/>
          </p:cNvSpPr>
          <p:nvPr/>
        </p:nvSpPr>
        <p:spPr>
          <a:xfrm>
            <a:off x="2951820" y="1347614"/>
            <a:ext cx="3240360" cy="159547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457200" rtl="0" eaLnBrk="1" latinLnBrk="0" hangingPunct="1">
              <a:lnSpc>
                <a:spcPct val="144444"/>
              </a:lnSpc>
              <a:spcBef>
                <a:spcPct val="0"/>
              </a:spcBef>
              <a:buNone/>
              <a:defRPr sz="1800" b="1" i="0" kern="1200">
                <a:solidFill>
                  <a:srgbClr val="FFFFFF"/>
                </a:solidFill>
                <a:latin typeface="+mj-lt"/>
                <a:ea typeface="+mj-ea"/>
                <a:cs typeface="Verdana"/>
              </a:defRPr>
            </a:lvl1pPr>
          </a:lstStyle>
          <a:p>
            <a:pPr lvl="0" defTabSz="630936">
              <a:lnSpc>
                <a:spcPct val="118181"/>
              </a:lnSpc>
              <a:defRPr sz="1518"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j-ea"/>
                <a:cs typeface="Verdana"/>
              </a:rPr>
              <a:t>DEMO TIME:</a:t>
            </a:r>
          </a:p>
          <a:p>
            <a:pPr lvl="0" defTabSz="630936">
              <a:lnSpc>
                <a:spcPct val="118181"/>
              </a:lnSpc>
              <a:defRPr sz="1518"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/>
              </a:rPr>
              <a:t>Enough Talking…</a:t>
            </a:r>
          </a:p>
        </p:txBody>
      </p:sp>
    </p:spTree>
    <p:extLst>
      <p:ext uri="{BB962C8B-B14F-4D97-AF65-F5344CB8AC3E}">
        <p14:creationId xmlns:p14="http://schemas.microsoft.com/office/powerpoint/2010/main" val="334699372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18">
            <a:extLst>
              <a:ext uri="{FF2B5EF4-FFF2-40B4-BE49-F238E27FC236}">
                <a16:creationId xmlns:a16="http://schemas.microsoft.com/office/drawing/2014/main" id="{A2628DDD-2077-4EC7-AB97-53726CB28C3C}"/>
              </a:ext>
            </a:extLst>
          </p:cNvPr>
          <p:cNvSpPr/>
          <p:nvPr/>
        </p:nvSpPr>
        <p:spPr>
          <a:xfrm>
            <a:off x="107504" y="882250"/>
            <a:ext cx="8928991" cy="39267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Resource Graph Overview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	- https://jacktracey.co.uk/azgraphoverview 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Resource Graph Language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	- https://jacktracey.co.uk/azgraphlanguage  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Resource Graph Starter Queries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	- https://jacktracey.co.uk/azgraphstarterqueries  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Free KQL Course – Pluralsight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	- https://jacktracey.co.uk/freekqlcourse  </a:t>
            </a:r>
          </a:p>
          <a:p>
            <a:pPr>
              <a:lnSpc>
                <a:spcPct val="150000"/>
              </a:lnSpc>
            </a:pPr>
            <a:endParaRPr lang="en-US" sz="1400" dirty="0"/>
          </a:p>
        </p:txBody>
      </p:sp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4072" y="185944"/>
            <a:ext cx="2559848" cy="254954"/>
          </a:xfrm>
          <a:prstGeom prst="rect">
            <a:avLst/>
          </a:prstGeom>
          <a:solidFill>
            <a:srgbClr val="4B5050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384612" y="173825"/>
            <a:ext cx="6486354" cy="38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dirty="0"/>
              <a:t>USEFUL LINKS</a:t>
            </a:r>
            <a:endParaRPr dirty="0"/>
          </a:p>
        </p:txBody>
      </p:sp>
      <p:pic>
        <p:nvPicPr>
          <p:cNvPr id="16" name="Picture 2" descr="Image result for azure logo">
            <a:extLst>
              <a:ext uri="{FF2B5EF4-FFF2-40B4-BE49-F238E27FC236}">
                <a16:creationId xmlns:a16="http://schemas.microsoft.com/office/drawing/2014/main" id="{CB1E8C5F-041B-4240-ADFD-ADC32B72A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79100"/>
            <a:ext cx="653362" cy="48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pbs.twimg.com/profile_images/1085271235980865538/yU1dl8iz_400x400.jpg">
            <a:extLst>
              <a:ext uri="{FF2B5EF4-FFF2-40B4-BE49-F238E27FC236}">
                <a16:creationId xmlns:a16="http://schemas.microsoft.com/office/drawing/2014/main" id="{C40254FF-FBFA-4609-A509-9E89967E3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1" t="21652" r="15981" b="23539"/>
          <a:stretch/>
        </p:blipFill>
        <p:spPr bwMode="auto">
          <a:xfrm>
            <a:off x="8345138" y="50261"/>
            <a:ext cx="653362" cy="52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9375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DE2E4-E3A5-684F-AFC9-C7540B3FA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A513C8-36CB-0543-A7C0-24D6A8F5BDC4}"/>
              </a:ext>
            </a:extLst>
          </p:cNvPr>
          <p:cNvGrpSpPr/>
          <p:nvPr/>
        </p:nvGrpSpPr>
        <p:grpSpPr>
          <a:xfrm>
            <a:off x="467544" y="1152292"/>
            <a:ext cx="5256584" cy="1480418"/>
            <a:chOff x="467544" y="1238094"/>
            <a:chExt cx="3672408" cy="2375293"/>
          </a:xfrm>
        </p:grpSpPr>
        <p:sp>
          <p:nvSpPr>
            <p:cNvPr id="11" name="Shape 45">
              <a:extLst>
                <a:ext uri="{FF2B5EF4-FFF2-40B4-BE49-F238E27FC236}">
                  <a16:creationId xmlns:a16="http://schemas.microsoft.com/office/drawing/2014/main" id="{B590946B-09FD-3E44-8332-2F659C609471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1238094"/>
              <a:ext cx="3672408" cy="2375293"/>
            </a:xfrm>
            <a:prstGeom prst="rect">
              <a:avLst/>
            </a:prstGeom>
          </p:spPr>
          <p:txBody>
            <a:bodyPr vert="horz" lIns="0" tIns="0" rIns="0" bIns="0" rtlCol="0" anchor="b" anchorCtr="0">
              <a:normAutofit/>
            </a:bodyPr>
            <a:lstStyle>
              <a:lvl1pPr algn="l" defTabSz="457200" rtl="0" eaLnBrk="1" latinLnBrk="0" hangingPunct="1">
                <a:lnSpc>
                  <a:spcPct val="144444"/>
                </a:lnSpc>
                <a:spcBef>
                  <a:spcPct val="0"/>
                </a:spcBef>
                <a:buNone/>
                <a:defRPr sz="1800" b="1" i="0" kern="1200">
                  <a:solidFill>
                    <a:srgbClr val="FFFFFF"/>
                  </a:solidFill>
                  <a:latin typeface="+mj-lt"/>
                  <a:ea typeface="+mj-ea"/>
                  <a:cs typeface="Verdana"/>
                </a:defRPr>
              </a:lvl1pPr>
            </a:lstStyle>
            <a:p>
              <a:pPr lvl="0" defTabSz="630936">
                <a:lnSpc>
                  <a:spcPct val="118181"/>
                </a:lnSpc>
                <a:defRPr sz="1518"/>
              </a:pPr>
              <a:endPara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41629-5D1F-1047-9314-FFE2F9842A54}"/>
                </a:ext>
              </a:extLst>
            </p:cNvPr>
            <p:cNvSpPr/>
            <p:nvPr/>
          </p:nvSpPr>
          <p:spPr>
            <a:xfrm>
              <a:off x="1373318" y="2093983"/>
              <a:ext cx="129059" cy="444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B0D6F68-9AAA-4120-BED2-C91097AEBCB6}"/>
              </a:ext>
            </a:extLst>
          </p:cNvPr>
          <p:cNvGrpSpPr/>
          <p:nvPr/>
        </p:nvGrpSpPr>
        <p:grpSpPr>
          <a:xfrm>
            <a:off x="2048006" y="1573989"/>
            <a:ext cx="5047988" cy="1995522"/>
            <a:chOff x="2411760" y="1542968"/>
            <a:chExt cx="5047988" cy="1995522"/>
          </a:xfrm>
        </p:grpSpPr>
        <p:sp>
          <p:nvSpPr>
            <p:cNvPr id="8" name="Shape 13">
              <a:extLst>
                <a:ext uri="{FF2B5EF4-FFF2-40B4-BE49-F238E27FC236}">
                  <a16:creationId xmlns:a16="http://schemas.microsoft.com/office/drawing/2014/main" id="{74A33EC3-FBD0-D543-A425-400839C82DB1}"/>
                </a:ext>
              </a:extLst>
            </p:cNvPr>
            <p:cNvSpPr/>
            <p:nvPr/>
          </p:nvSpPr>
          <p:spPr>
            <a:xfrm>
              <a:off x="2411760" y="1542968"/>
              <a:ext cx="4968196" cy="1995522"/>
            </a:xfrm>
            <a:prstGeom prst="rect">
              <a:avLst/>
            </a:prstGeom>
            <a:solidFill>
              <a:srgbClr val="4B5050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 sz="1800">
                  <a:solidFill>
                    <a:srgbClr val="74C6C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15" name="Shape 45">
              <a:extLst>
                <a:ext uri="{FF2B5EF4-FFF2-40B4-BE49-F238E27FC236}">
                  <a16:creationId xmlns:a16="http://schemas.microsoft.com/office/drawing/2014/main" id="{22A5AB88-84E0-CE4C-9899-9AB4655E2228}"/>
                </a:ext>
              </a:extLst>
            </p:cNvPr>
            <p:cNvSpPr txBox="1">
              <a:spLocks/>
            </p:cNvSpPr>
            <p:nvPr/>
          </p:nvSpPr>
          <p:spPr>
            <a:xfrm>
              <a:off x="3907368" y="1712481"/>
              <a:ext cx="2134504" cy="360040"/>
            </a:xfrm>
            <a:prstGeom prst="rect">
              <a:avLst/>
            </a:prstGeom>
          </p:spPr>
          <p:txBody>
            <a:bodyPr vert="horz" lIns="0" tIns="0" rIns="0" bIns="0" rtlCol="0" anchor="b" anchorCtr="0">
              <a:noAutofit/>
            </a:bodyPr>
            <a:lstStyle>
              <a:lvl1pPr algn="l" defTabSz="457200" rtl="0" eaLnBrk="1" latinLnBrk="0" hangingPunct="1">
                <a:lnSpc>
                  <a:spcPct val="144444"/>
                </a:lnSpc>
                <a:spcBef>
                  <a:spcPct val="0"/>
                </a:spcBef>
                <a:buNone/>
                <a:defRPr sz="1800" b="1" i="0" kern="1200">
                  <a:solidFill>
                    <a:srgbClr val="FFFFFF"/>
                  </a:solidFill>
                  <a:latin typeface="+mj-lt"/>
                  <a:ea typeface="+mj-ea"/>
                  <a:cs typeface="Verdana"/>
                </a:defRPr>
              </a:lvl1pPr>
            </a:lstStyle>
            <a:p>
              <a:pPr lvl="0" defTabSz="630936">
                <a:lnSpc>
                  <a:spcPct val="118181"/>
                </a:lnSpc>
                <a:defRPr sz="1518"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+mj-ea"/>
                  <a:cs typeface="Verdana"/>
                </a:rPr>
                <a:t>THANK YOU</a:t>
              </a:r>
              <a:endPara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72A94A-4C8D-4997-988F-CF03E8265A68}"/>
                </a:ext>
              </a:extLst>
            </p:cNvPr>
            <p:cNvGrpSpPr/>
            <p:nvPr/>
          </p:nvGrpSpPr>
          <p:grpSpPr>
            <a:xfrm>
              <a:off x="4974620" y="2370892"/>
              <a:ext cx="2485128" cy="1008268"/>
              <a:chOff x="1150768" y="3324350"/>
              <a:chExt cx="2485128" cy="1008268"/>
            </a:xfrm>
          </p:grpSpPr>
          <p:sp>
            <p:nvSpPr>
              <p:cNvPr id="13" name="TextBox 1">
                <a:extLst>
                  <a:ext uri="{FF2B5EF4-FFF2-40B4-BE49-F238E27FC236}">
                    <a16:creationId xmlns:a16="http://schemas.microsoft.com/office/drawing/2014/main" id="{2593C79D-109F-4C4E-8A6E-86D6384C04E6}"/>
                  </a:ext>
                </a:extLst>
              </p:cNvPr>
              <p:cNvSpPr txBox="1"/>
              <p:nvPr/>
            </p:nvSpPr>
            <p:spPr>
              <a:xfrm>
                <a:off x="1508561" y="3324351"/>
                <a:ext cx="21273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GB" sz="1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jacktracey.co.uk</a:t>
                </a:r>
              </a:p>
            </p:txBody>
          </p:sp>
          <p:pic>
            <p:nvPicPr>
              <p:cNvPr id="14" name="Graphic 3">
                <a:extLst>
                  <a:ext uri="{FF2B5EF4-FFF2-40B4-BE49-F238E27FC236}">
                    <a16:creationId xmlns:a16="http://schemas.microsoft.com/office/drawing/2014/main" id="{8D2B7678-82D9-433B-AEE2-4FC5AE812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0768" y="3324350"/>
                <a:ext cx="307778" cy="307778"/>
              </a:xfrm>
              <a:prstGeom prst="rect">
                <a:avLst/>
              </a:prstGeom>
            </p:spPr>
          </p:pic>
          <p:sp>
            <p:nvSpPr>
              <p:cNvPr id="16" name="TextBox 5">
                <a:extLst>
                  <a:ext uri="{FF2B5EF4-FFF2-40B4-BE49-F238E27FC236}">
                    <a16:creationId xmlns:a16="http://schemas.microsoft.com/office/drawing/2014/main" id="{F9F85FC8-E30E-4480-B06A-6048B44B8719}"/>
                  </a:ext>
                </a:extLst>
              </p:cNvPr>
              <p:cNvSpPr txBox="1"/>
              <p:nvPr/>
            </p:nvSpPr>
            <p:spPr>
              <a:xfrm>
                <a:off x="1508561" y="3674596"/>
                <a:ext cx="1170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GB" sz="1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@</a:t>
                </a:r>
                <a:r>
                  <a:rPr lang="en-GB" sz="18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jack_ref</a:t>
                </a:r>
                <a:endParaRPr lang="en-GB" sz="1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pic>
            <p:nvPicPr>
              <p:cNvPr id="17" name="Graphic 7">
                <a:extLst>
                  <a:ext uri="{FF2B5EF4-FFF2-40B4-BE49-F238E27FC236}">
                    <a16:creationId xmlns:a16="http://schemas.microsoft.com/office/drawing/2014/main" id="{CF1F1581-E3AB-4E92-ADA1-14B1382A4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50768" y="3674596"/>
                <a:ext cx="307777" cy="307777"/>
              </a:xfrm>
              <a:prstGeom prst="rect">
                <a:avLst/>
              </a:prstGeom>
            </p:spPr>
          </p:pic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58060306-9E65-4571-A72E-EB1CE75776CD}"/>
                  </a:ext>
                </a:extLst>
              </p:cNvPr>
              <p:cNvSpPr txBox="1"/>
              <p:nvPr/>
            </p:nvSpPr>
            <p:spPr>
              <a:xfrm>
                <a:off x="1508561" y="4024841"/>
                <a:ext cx="1092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GB" sz="1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jtracey93</a:t>
                </a:r>
                <a:endParaRPr lang="en-GB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pic>
            <p:nvPicPr>
              <p:cNvPr id="19" name="Graphic 10">
                <a:extLst>
                  <a:ext uri="{FF2B5EF4-FFF2-40B4-BE49-F238E27FC236}">
                    <a16:creationId xmlns:a16="http://schemas.microsoft.com/office/drawing/2014/main" id="{5CE2E72F-B8D5-43DD-A4BD-106B5373F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53745" y="4027818"/>
                <a:ext cx="304800" cy="304800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A0A4EB-CAA7-4108-AADB-7E57C98043BC}"/>
                </a:ext>
              </a:extLst>
            </p:cNvPr>
            <p:cNvGrpSpPr/>
            <p:nvPr/>
          </p:nvGrpSpPr>
          <p:grpSpPr>
            <a:xfrm>
              <a:off x="2603484" y="2355503"/>
              <a:ext cx="2485128" cy="1008268"/>
              <a:chOff x="1150768" y="3324350"/>
              <a:chExt cx="2485128" cy="1008268"/>
            </a:xfrm>
          </p:grpSpPr>
          <p:sp>
            <p:nvSpPr>
              <p:cNvPr id="21" name="TextBox 1">
                <a:extLst>
                  <a:ext uri="{FF2B5EF4-FFF2-40B4-BE49-F238E27FC236}">
                    <a16:creationId xmlns:a16="http://schemas.microsoft.com/office/drawing/2014/main" id="{6BACF456-4E43-4B3F-9E69-F171B3659121}"/>
                  </a:ext>
                </a:extLst>
              </p:cNvPr>
              <p:cNvSpPr txBox="1"/>
              <p:nvPr/>
            </p:nvSpPr>
            <p:spPr>
              <a:xfrm>
                <a:off x="1508561" y="3324351"/>
                <a:ext cx="21273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GB" sz="1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sussexazure.uk</a:t>
                </a:r>
              </a:p>
            </p:txBody>
          </p:sp>
          <p:pic>
            <p:nvPicPr>
              <p:cNvPr id="22" name="Graphic 3">
                <a:extLst>
                  <a:ext uri="{FF2B5EF4-FFF2-40B4-BE49-F238E27FC236}">
                    <a16:creationId xmlns:a16="http://schemas.microsoft.com/office/drawing/2014/main" id="{9ADE7332-A919-4A53-A585-7190EC6D4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50768" y="3324350"/>
                <a:ext cx="307778" cy="307778"/>
              </a:xfrm>
              <a:prstGeom prst="rect">
                <a:avLst/>
              </a:prstGeom>
            </p:spPr>
          </p:pic>
          <p:sp>
            <p:nvSpPr>
              <p:cNvPr id="23" name="TextBox 5">
                <a:extLst>
                  <a:ext uri="{FF2B5EF4-FFF2-40B4-BE49-F238E27FC236}">
                    <a16:creationId xmlns:a16="http://schemas.microsoft.com/office/drawing/2014/main" id="{5BE16098-11B1-4603-B656-6BE9F4864C2E}"/>
                  </a:ext>
                </a:extLst>
              </p:cNvPr>
              <p:cNvSpPr txBox="1"/>
              <p:nvPr/>
            </p:nvSpPr>
            <p:spPr>
              <a:xfrm>
                <a:off x="1508561" y="3674596"/>
                <a:ext cx="1708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GB" sz="1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@</a:t>
                </a:r>
                <a:r>
                  <a:rPr lang="en-GB" sz="18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SussexAzure</a:t>
                </a:r>
                <a:endParaRPr lang="en-GB" sz="1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pic>
            <p:nvPicPr>
              <p:cNvPr id="24" name="Graphic 7">
                <a:extLst>
                  <a:ext uri="{FF2B5EF4-FFF2-40B4-BE49-F238E27FC236}">
                    <a16:creationId xmlns:a16="http://schemas.microsoft.com/office/drawing/2014/main" id="{D1DC9B58-3E5B-4C7D-BBF6-5BFF7F6FFA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50768" y="3674596"/>
                <a:ext cx="307777" cy="307777"/>
              </a:xfrm>
              <a:prstGeom prst="rect">
                <a:avLst/>
              </a:prstGeom>
            </p:spPr>
          </p:pic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5D640917-CA7A-47F6-B91A-31470B8FDEB6}"/>
                  </a:ext>
                </a:extLst>
              </p:cNvPr>
              <p:cNvSpPr txBox="1"/>
              <p:nvPr/>
            </p:nvSpPr>
            <p:spPr>
              <a:xfrm>
                <a:off x="1508561" y="4024841"/>
                <a:ext cx="1477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GB" sz="18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SussexAzure</a:t>
                </a:r>
                <a:endParaRPr lang="en-GB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pic>
            <p:nvPicPr>
              <p:cNvPr id="26" name="Graphic 10">
                <a:extLst>
                  <a:ext uri="{FF2B5EF4-FFF2-40B4-BE49-F238E27FC236}">
                    <a16:creationId xmlns:a16="http://schemas.microsoft.com/office/drawing/2014/main" id="{0B797044-578F-4D64-A8CA-BE0AF2F2F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53745" y="4027818"/>
                <a:ext cx="304800" cy="304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2398554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imple-light-2">
  <a:themeElements>
    <a:clrScheme name="simple-light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light-2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simple-light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DW Townhall Template">
  <a:themeElements>
    <a:clrScheme name="CDW Updated Color Palette">
      <a:dk1>
        <a:srgbClr val="4D4D4F"/>
      </a:dk1>
      <a:lt1>
        <a:sysClr val="window" lastClr="FFFFFF"/>
      </a:lt1>
      <a:dk2>
        <a:srgbClr val="CC0000"/>
      </a:dk2>
      <a:lt2>
        <a:srgbClr val="D1D0CE"/>
      </a:lt2>
      <a:accent1>
        <a:srgbClr val="007299"/>
      </a:accent1>
      <a:accent2>
        <a:srgbClr val="009483"/>
      </a:accent2>
      <a:accent3>
        <a:srgbClr val="F28B00"/>
      </a:accent3>
      <a:accent4>
        <a:srgbClr val="76236D"/>
      </a:accent4>
      <a:accent5>
        <a:srgbClr val="B42573"/>
      </a:accent5>
      <a:accent6>
        <a:srgbClr val="F2BD7D"/>
      </a:accent6>
      <a:hlink>
        <a:srgbClr val="9ADADA"/>
      </a:hlink>
      <a:folHlink>
        <a:srgbClr val="CEADD0"/>
      </a:folHlink>
    </a:clrScheme>
    <a:fontScheme name="CDW Fonts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 cap="rnd"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1_CDW Townhall Template">
  <a:themeElements>
    <a:clrScheme name="CDW Updated Color Palette">
      <a:dk1>
        <a:srgbClr val="4D4D4F"/>
      </a:dk1>
      <a:lt1>
        <a:sysClr val="window" lastClr="FFFFFF"/>
      </a:lt1>
      <a:dk2>
        <a:srgbClr val="CC0000"/>
      </a:dk2>
      <a:lt2>
        <a:srgbClr val="D1D0CE"/>
      </a:lt2>
      <a:accent1>
        <a:srgbClr val="007299"/>
      </a:accent1>
      <a:accent2>
        <a:srgbClr val="009483"/>
      </a:accent2>
      <a:accent3>
        <a:srgbClr val="F28B00"/>
      </a:accent3>
      <a:accent4>
        <a:srgbClr val="76236D"/>
      </a:accent4>
      <a:accent5>
        <a:srgbClr val="B42573"/>
      </a:accent5>
      <a:accent6>
        <a:srgbClr val="F2BD7D"/>
      </a:accent6>
      <a:hlink>
        <a:srgbClr val="9ADADA"/>
      </a:hlink>
      <a:folHlink>
        <a:srgbClr val="CEADD0"/>
      </a:folHlink>
    </a:clrScheme>
    <a:fontScheme name="CDW Fonts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 cap="rnd"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2_CDW Townhall Template">
  <a:themeElements>
    <a:clrScheme name="CDW Updated Color Palette">
      <a:dk1>
        <a:srgbClr val="4D4D4F"/>
      </a:dk1>
      <a:lt1>
        <a:sysClr val="window" lastClr="FFFFFF"/>
      </a:lt1>
      <a:dk2>
        <a:srgbClr val="CC0000"/>
      </a:dk2>
      <a:lt2>
        <a:srgbClr val="D1D0CE"/>
      </a:lt2>
      <a:accent1>
        <a:srgbClr val="007299"/>
      </a:accent1>
      <a:accent2>
        <a:srgbClr val="009483"/>
      </a:accent2>
      <a:accent3>
        <a:srgbClr val="F28B00"/>
      </a:accent3>
      <a:accent4>
        <a:srgbClr val="76236D"/>
      </a:accent4>
      <a:accent5>
        <a:srgbClr val="B42573"/>
      </a:accent5>
      <a:accent6>
        <a:srgbClr val="F2BD7D"/>
      </a:accent6>
      <a:hlink>
        <a:srgbClr val="9ADADA"/>
      </a:hlink>
      <a:folHlink>
        <a:srgbClr val="CEADD0"/>
      </a:folHlink>
    </a:clrScheme>
    <a:fontScheme name="CDW Fonts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 cap="rnd"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3_CDW Townhall Template">
  <a:themeElements>
    <a:clrScheme name="CDW Updated Color Palette">
      <a:dk1>
        <a:srgbClr val="4D4D4F"/>
      </a:dk1>
      <a:lt1>
        <a:sysClr val="window" lastClr="FFFFFF"/>
      </a:lt1>
      <a:dk2>
        <a:srgbClr val="CC0000"/>
      </a:dk2>
      <a:lt2>
        <a:srgbClr val="D1D0CE"/>
      </a:lt2>
      <a:accent1>
        <a:srgbClr val="007299"/>
      </a:accent1>
      <a:accent2>
        <a:srgbClr val="009483"/>
      </a:accent2>
      <a:accent3>
        <a:srgbClr val="F28B00"/>
      </a:accent3>
      <a:accent4>
        <a:srgbClr val="76236D"/>
      </a:accent4>
      <a:accent5>
        <a:srgbClr val="B42573"/>
      </a:accent5>
      <a:accent6>
        <a:srgbClr val="F2BD7D"/>
      </a:accent6>
      <a:hlink>
        <a:srgbClr val="9ADADA"/>
      </a:hlink>
      <a:folHlink>
        <a:srgbClr val="CEADD0"/>
      </a:folHlink>
    </a:clrScheme>
    <a:fontScheme name="CDW Fonts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 cap="rnd"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simple-light-2">
  <a:themeElements>
    <a:clrScheme name="simple-light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light-2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simple-light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CF017F4D24F840889840FAE048FE3A" ma:contentTypeVersion="5" ma:contentTypeDescription="Create a new document." ma:contentTypeScope="" ma:versionID="12f769d9b667a84661e2eddbb029d805">
  <xsd:schema xmlns:xsd="http://www.w3.org/2001/XMLSchema" xmlns:xs="http://www.w3.org/2001/XMLSchema" xmlns:p="http://schemas.microsoft.com/office/2006/metadata/properties" xmlns:ns2="c59ee62a-5dd2-44db-af47-540f594c9f4b" targetNamespace="http://schemas.microsoft.com/office/2006/metadata/properties" ma:root="true" ma:fieldsID="530a65bdad19861b57ae7ef410e47425" ns2:_="">
    <xsd:import namespace="c59ee62a-5dd2-44db-af47-540f594c9f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9ee62a-5dd2-44db-af47-540f594c9f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220897-2739-491F-8C51-412467B999FC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c59ee62a-5dd2-44db-af47-540f594c9f4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F209565-335E-4320-B043-D55A1B0694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9ee62a-5dd2-44db-af47-540f594c9f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8FC47C-E740-487D-BDD1-FEF9F3E06D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17719</TotalTime>
  <Words>83</Words>
  <Application>Microsoft Office PowerPoint</Application>
  <PresentationFormat>On-screen Show (16:9)</PresentationFormat>
  <Paragraphs>73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Calibri</vt:lpstr>
      <vt:lpstr>Helvetica</vt:lpstr>
      <vt:lpstr>Helvetica Neue</vt:lpstr>
      <vt:lpstr>Verdana</vt:lpstr>
      <vt:lpstr>Wingdings</vt:lpstr>
      <vt:lpstr>simple-light-2</vt:lpstr>
      <vt:lpstr>CDW Townhall Template</vt:lpstr>
      <vt:lpstr>1_CDW Townhall Template</vt:lpstr>
      <vt:lpstr>2_CDW Townhall Template</vt:lpstr>
      <vt:lpstr>3_CDW Townhall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Jack Tracey PPTX Deck</dc:title>
  <dc:creator>Jack Tracey</dc:creator>
  <cp:lastModifiedBy>Jack Tracey</cp:lastModifiedBy>
  <cp:revision>759</cp:revision>
  <dcterms:created xsi:type="dcterms:W3CDTF">2016-03-11T15:24:30Z</dcterms:created>
  <dcterms:modified xsi:type="dcterms:W3CDTF">2019-05-30T09:44:54Z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0x01010034CF017F4D24F840889840FAE048FE3A</vt:lpwstr>
  </property>
</Properties>
</file>